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9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8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5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9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2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9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7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5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0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8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3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E09E-0D6F-46FD-AACB-1AAF8B290C2A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3946A-C8C9-4650-8AAF-443D6440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&amp;esrc=s&amp;frm=1&amp;source=images&amp;cd=&amp;cad=rja&amp;uact=8&amp;ved=0CAcQjRw&amp;url=http%3A%2F%2Feconomicsconcepts.com%2Florenz_curve_and_gini_coefficient.htm&amp;ei=ZEJKVebAJOXLsATQ4IHQDw&amp;bvm=bv.92765956,d.cWc&amp;psig=AFQjCNFwPXo92jvlXI1mc23V-F2PnyQliw&amp;ust=1431016376889807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com/url?sa=i&amp;rct=j&amp;q=&amp;esrc=s&amp;frm=1&amp;source=images&amp;cd=&amp;cad=rja&amp;uact=8&amp;ved=0CAcQjRw&amp;url=http%3A%2F%2Fwww.econweb.com%2Ftexts%2Fcurrent%2FMansions%2Finequality-measure.html&amp;ei=qkJKVYacH4aMsQTulYCoCA&amp;bvm=bv.92765956,d.cWc&amp;psig=AFQjCNFirKEzEV3PH99BcslgO_ZUVboHoA&amp;ust=1431016456990468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frm=1&amp;source=images&amp;cd=&amp;cad=rja&amp;uact=8&amp;ved=0CAcQjRw&amp;url=https%3A%2F%2Fib-economics.wikispaces.com%2FLorenz%2BCurve%2Band%2BGini%2BCoefficient&amp;ei=4kJKVd7oLtC1sQTz3oCABA&amp;bvm=bv.92765956,d.cWc&amp;psig=AFQjCNGarf5yk_avuvUCLW9Xm7O0X-L-hg&amp;ust=1431016531072834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com/url?sa=i&amp;rct=j&amp;q=&amp;esrc=s&amp;frm=1&amp;source=images&amp;cd=&amp;cad=rja&amp;uact=8&amp;ved=0CAcQjRw&amp;url=http%3A%2F%2Fwww.worldlifeexpectancy.com%2Fworld-happiness-map&amp;ei=X0NKVYOrKPPdsATZrYGQAQ&amp;bvm=bv.92765956,d.cWc&amp;psig=AFQjCNG8T1HtsbCF_GnvzL-VYlxMAxv1Kw&amp;ust=1431016596923373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Inequality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758426" cy="4757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38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Wages for Work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Wealth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Accumulated Assets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43200"/>
            <a:ext cx="3611713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634" y="2743200"/>
            <a:ext cx="4588692" cy="3722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149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Healthy Competition or “Bad for Business”?</a:t>
            </a:r>
            <a:endParaRPr lang="en-US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44600"/>
            <a:ext cx="6934200" cy="4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54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Lorenz Curve</a:t>
            </a:r>
            <a:endParaRPr lang="en-US" dirty="0"/>
          </a:p>
        </p:txBody>
      </p:sp>
      <p:pic>
        <p:nvPicPr>
          <p:cNvPr id="1026" name="Picture 2" descr="http://economicsconcepts.com/figure_de_3.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43000"/>
            <a:ext cx="4572000" cy="479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eform 2"/>
          <p:cNvSpPr/>
          <p:nvPr/>
        </p:nvSpPr>
        <p:spPr>
          <a:xfrm>
            <a:off x="6572251" y="1028700"/>
            <a:ext cx="421482" cy="364332"/>
          </a:xfrm>
          <a:custGeom>
            <a:avLst/>
            <a:gdLst/>
            <a:ahLst/>
            <a:cxnLst/>
            <a:rect l="0" t="0" r="0" b="0"/>
            <a:pathLst>
              <a:path w="421482" h="3643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7" y="14287"/>
                </a:lnTo>
                <a:lnTo>
                  <a:pt x="21431" y="28575"/>
                </a:lnTo>
                <a:lnTo>
                  <a:pt x="35719" y="42862"/>
                </a:lnTo>
                <a:lnTo>
                  <a:pt x="50006" y="57150"/>
                </a:lnTo>
                <a:lnTo>
                  <a:pt x="71437" y="71437"/>
                </a:lnTo>
                <a:lnTo>
                  <a:pt x="100012" y="92869"/>
                </a:lnTo>
                <a:lnTo>
                  <a:pt x="121444" y="114300"/>
                </a:lnTo>
                <a:lnTo>
                  <a:pt x="150019" y="135731"/>
                </a:lnTo>
                <a:lnTo>
                  <a:pt x="178594" y="164306"/>
                </a:lnTo>
                <a:lnTo>
                  <a:pt x="214312" y="192881"/>
                </a:lnTo>
                <a:lnTo>
                  <a:pt x="250031" y="221456"/>
                </a:lnTo>
                <a:lnTo>
                  <a:pt x="278606" y="257175"/>
                </a:lnTo>
                <a:lnTo>
                  <a:pt x="314325" y="285750"/>
                </a:lnTo>
                <a:lnTo>
                  <a:pt x="342900" y="314325"/>
                </a:lnTo>
                <a:lnTo>
                  <a:pt x="378619" y="335756"/>
                </a:lnTo>
                <a:lnTo>
                  <a:pt x="400050" y="357188"/>
                </a:lnTo>
                <a:lnTo>
                  <a:pt x="421481" y="364331"/>
                </a:lnTo>
                <a:lnTo>
                  <a:pt x="421481" y="364331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6958013" y="1607344"/>
            <a:ext cx="92870" cy="321470"/>
          </a:xfrm>
          <a:custGeom>
            <a:avLst/>
            <a:gdLst/>
            <a:ahLst/>
            <a:cxnLst/>
            <a:rect l="0" t="0" r="0" b="0"/>
            <a:pathLst>
              <a:path w="92870" h="3214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7144" y="42862"/>
                </a:lnTo>
                <a:lnTo>
                  <a:pt x="14288" y="71437"/>
                </a:lnTo>
                <a:lnTo>
                  <a:pt x="28575" y="107156"/>
                </a:lnTo>
                <a:lnTo>
                  <a:pt x="35719" y="142875"/>
                </a:lnTo>
                <a:lnTo>
                  <a:pt x="50007" y="178594"/>
                </a:lnTo>
                <a:lnTo>
                  <a:pt x="64294" y="214312"/>
                </a:lnTo>
                <a:lnTo>
                  <a:pt x="78582" y="250031"/>
                </a:lnTo>
                <a:lnTo>
                  <a:pt x="85725" y="278606"/>
                </a:lnTo>
                <a:lnTo>
                  <a:pt x="92869" y="300037"/>
                </a:lnTo>
                <a:lnTo>
                  <a:pt x="92869" y="321469"/>
                </a:lnTo>
                <a:lnTo>
                  <a:pt x="92869" y="321469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865145" y="1914525"/>
            <a:ext cx="414338" cy="135732"/>
          </a:xfrm>
          <a:custGeom>
            <a:avLst/>
            <a:gdLst/>
            <a:ahLst/>
            <a:cxnLst/>
            <a:rect l="0" t="0" r="0" b="0"/>
            <a:pathLst>
              <a:path w="414338" h="135732">
                <a:moveTo>
                  <a:pt x="0" y="135731"/>
                </a:moveTo>
                <a:lnTo>
                  <a:pt x="0" y="128588"/>
                </a:lnTo>
                <a:lnTo>
                  <a:pt x="14287" y="128588"/>
                </a:lnTo>
                <a:lnTo>
                  <a:pt x="28575" y="121444"/>
                </a:lnTo>
                <a:lnTo>
                  <a:pt x="50006" y="107156"/>
                </a:lnTo>
                <a:lnTo>
                  <a:pt x="78581" y="92869"/>
                </a:lnTo>
                <a:lnTo>
                  <a:pt x="121443" y="78581"/>
                </a:lnTo>
                <a:lnTo>
                  <a:pt x="164306" y="64294"/>
                </a:lnTo>
                <a:lnTo>
                  <a:pt x="207168" y="50006"/>
                </a:lnTo>
                <a:lnTo>
                  <a:pt x="257175" y="42863"/>
                </a:lnTo>
                <a:lnTo>
                  <a:pt x="300037" y="35719"/>
                </a:lnTo>
                <a:lnTo>
                  <a:pt x="328612" y="28575"/>
                </a:lnTo>
                <a:lnTo>
                  <a:pt x="357187" y="21431"/>
                </a:lnTo>
                <a:lnTo>
                  <a:pt x="385762" y="21431"/>
                </a:lnTo>
                <a:lnTo>
                  <a:pt x="400050" y="14288"/>
                </a:lnTo>
                <a:lnTo>
                  <a:pt x="407193" y="7144"/>
                </a:lnTo>
                <a:lnTo>
                  <a:pt x="414337" y="0"/>
                </a:lnTo>
                <a:lnTo>
                  <a:pt x="414337" y="0"/>
                </a:lnTo>
                <a:lnTo>
                  <a:pt x="414337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807995" y="1443038"/>
            <a:ext cx="285751" cy="185738"/>
          </a:xfrm>
          <a:custGeom>
            <a:avLst/>
            <a:gdLst/>
            <a:ahLst/>
            <a:cxnLst/>
            <a:rect l="0" t="0" r="0" b="0"/>
            <a:pathLst>
              <a:path w="285751" h="185738">
                <a:moveTo>
                  <a:pt x="0" y="185737"/>
                </a:moveTo>
                <a:lnTo>
                  <a:pt x="0" y="178593"/>
                </a:lnTo>
                <a:lnTo>
                  <a:pt x="14287" y="157162"/>
                </a:lnTo>
                <a:lnTo>
                  <a:pt x="28575" y="135731"/>
                </a:lnTo>
                <a:lnTo>
                  <a:pt x="57150" y="107156"/>
                </a:lnTo>
                <a:lnTo>
                  <a:pt x="92868" y="71437"/>
                </a:lnTo>
                <a:lnTo>
                  <a:pt x="142875" y="50006"/>
                </a:lnTo>
                <a:lnTo>
                  <a:pt x="185737" y="28575"/>
                </a:lnTo>
                <a:lnTo>
                  <a:pt x="228600" y="14287"/>
                </a:lnTo>
                <a:lnTo>
                  <a:pt x="285750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215188" y="1843088"/>
            <a:ext cx="7145" cy="35719"/>
          </a:xfrm>
          <a:custGeom>
            <a:avLst/>
            <a:gdLst/>
            <a:ahLst/>
            <a:cxnLst/>
            <a:rect l="0" t="0" r="0" b="0"/>
            <a:pathLst>
              <a:path w="7145" h="35719">
                <a:moveTo>
                  <a:pt x="7144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21431"/>
                </a:lnTo>
                <a:lnTo>
                  <a:pt x="0" y="14287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236620" y="1714500"/>
            <a:ext cx="164307" cy="171451"/>
          </a:xfrm>
          <a:custGeom>
            <a:avLst/>
            <a:gdLst/>
            <a:ahLst/>
            <a:cxnLst/>
            <a:rect l="0" t="0" r="0" b="0"/>
            <a:pathLst>
              <a:path w="164307" h="171451">
                <a:moveTo>
                  <a:pt x="0" y="0"/>
                </a:moveTo>
                <a:lnTo>
                  <a:pt x="0" y="0"/>
                </a:lnTo>
                <a:lnTo>
                  <a:pt x="7143" y="0"/>
                </a:lnTo>
                <a:lnTo>
                  <a:pt x="14287" y="0"/>
                </a:lnTo>
                <a:lnTo>
                  <a:pt x="28575" y="0"/>
                </a:lnTo>
                <a:lnTo>
                  <a:pt x="42862" y="7144"/>
                </a:lnTo>
                <a:lnTo>
                  <a:pt x="57150" y="21431"/>
                </a:lnTo>
                <a:lnTo>
                  <a:pt x="71437" y="35719"/>
                </a:lnTo>
                <a:lnTo>
                  <a:pt x="85725" y="64294"/>
                </a:lnTo>
                <a:lnTo>
                  <a:pt x="107156" y="85725"/>
                </a:lnTo>
                <a:lnTo>
                  <a:pt x="121443" y="114300"/>
                </a:lnTo>
                <a:lnTo>
                  <a:pt x="135731" y="135731"/>
                </a:lnTo>
                <a:lnTo>
                  <a:pt x="150018" y="150019"/>
                </a:lnTo>
                <a:lnTo>
                  <a:pt x="157162" y="157163"/>
                </a:lnTo>
                <a:lnTo>
                  <a:pt x="164306" y="164306"/>
                </a:lnTo>
                <a:lnTo>
                  <a:pt x="164306" y="171450"/>
                </a:lnTo>
                <a:lnTo>
                  <a:pt x="164306" y="17145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429501" y="1685925"/>
            <a:ext cx="42863" cy="185739"/>
          </a:xfrm>
          <a:custGeom>
            <a:avLst/>
            <a:gdLst/>
            <a:ahLst/>
            <a:cxnLst/>
            <a:rect l="0" t="0" r="0" b="0"/>
            <a:pathLst>
              <a:path w="42863" h="185739">
                <a:moveTo>
                  <a:pt x="42862" y="0"/>
                </a:moveTo>
                <a:lnTo>
                  <a:pt x="35719" y="7144"/>
                </a:lnTo>
                <a:lnTo>
                  <a:pt x="28575" y="14288"/>
                </a:lnTo>
                <a:lnTo>
                  <a:pt x="21431" y="28575"/>
                </a:lnTo>
                <a:lnTo>
                  <a:pt x="7144" y="57150"/>
                </a:lnTo>
                <a:lnTo>
                  <a:pt x="0" y="85725"/>
                </a:lnTo>
                <a:lnTo>
                  <a:pt x="0" y="114300"/>
                </a:lnTo>
                <a:lnTo>
                  <a:pt x="0" y="135731"/>
                </a:lnTo>
                <a:lnTo>
                  <a:pt x="7144" y="150019"/>
                </a:lnTo>
                <a:lnTo>
                  <a:pt x="14287" y="164306"/>
                </a:lnTo>
                <a:lnTo>
                  <a:pt x="28575" y="171450"/>
                </a:lnTo>
                <a:lnTo>
                  <a:pt x="35719" y="178594"/>
                </a:lnTo>
                <a:lnTo>
                  <a:pt x="42862" y="185738"/>
                </a:lnTo>
                <a:lnTo>
                  <a:pt x="42862" y="185738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593807" y="1685925"/>
            <a:ext cx="128589" cy="192882"/>
          </a:xfrm>
          <a:custGeom>
            <a:avLst/>
            <a:gdLst/>
            <a:ahLst/>
            <a:cxnLst/>
            <a:rect l="0" t="0" r="0" b="0"/>
            <a:pathLst>
              <a:path w="128589" h="192882">
                <a:moveTo>
                  <a:pt x="35719" y="7144"/>
                </a:moveTo>
                <a:lnTo>
                  <a:pt x="28575" y="14288"/>
                </a:lnTo>
                <a:lnTo>
                  <a:pt x="21431" y="21431"/>
                </a:lnTo>
                <a:lnTo>
                  <a:pt x="14288" y="35719"/>
                </a:lnTo>
                <a:lnTo>
                  <a:pt x="7144" y="64294"/>
                </a:lnTo>
                <a:lnTo>
                  <a:pt x="0" y="92869"/>
                </a:lnTo>
                <a:lnTo>
                  <a:pt x="0" y="121444"/>
                </a:lnTo>
                <a:lnTo>
                  <a:pt x="0" y="150019"/>
                </a:lnTo>
                <a:lnTo>
                  <a:pt x="0" y="171450"/>
                </a:lnTo>
                <a:lnTo>
                  <a:pt x="14288" y="185738"/>
                </a:lnTo>
                <a:lnTo>
                  <a:pt x="21431" y="192881"/>
                </a:lnTo>
                <a:lnTo>
                  <a:pt x="42863" y="192881"/>
                </a:lnTo>
                <a:lnTo>
                  <a:pt x="50006" y="185738"/>
                </a:lnTo>
                <a:lnTo>
                  <a:pt x="71438" y="178594"/>
                </a:lnTo>
                <a:lnTo>
                  <a:pt x="85725" y="164306"/>
                </a:lnTo>
                <a:lnTo>
                  <a:pt x="100013" y="142875"/>
                </a:lnTo>
                <a:lnTo>
                  <a:pt x="114300" y="128588"/>
                </a:lnTo>
                <a:lnTo>
                  <a:pt x="121444" y="107156"/>
                </a:lnTo>
                <a:lnTo>
                  <a:pt x="121444" y="85725"/>
                </a:lnTo>
                <a:lnTo>
                  <a:pt x="128588" y="57150"/>
                </a:lnTo>
                <a:lnTo>
                  <a:pt x="121444" y="35719"/>
                </a:lnTo>
                <a:lnTo>
                  <a:pt x="114300" y="21431"/>
                </a:lnTo>
                <a:lnTo>
                  <a:pt x="107156" y="7144"/>
                </a:lnTo>
                <a:lnTo>
                  <a:pt x="92869" y="0"/>
                </a:lnTo>
                <a:lnTo>
                  <a:pt x="85725" y="0"/>
                </a:lnTo>
                <a:lnTo>
                  <a:pt x="71438" y="7144"/>
                </a:lnTo>
                <a:lnTo>
                  <a:pt x="57150" y="14288"/>
                </a:lnTo>
                <a:lnTo>
                  <a:pt x="57150" y="14288"/>
                </a:lnTo>
                <a:lnTo>
                  <a:pt x="57150" y="14288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729538" y="1657350"/>
            <a:ext cx="207170" cy="135732"/>
          </a:xfrm>
          <a:custGeom>
            <a:avLst/>
            <a:gdLst/>
            <a:ahLst/>
            <a:cxnLst/>
            <a:rect l="0" t="0" r="0" b="0"/>
            <a:pathLst>
              <a:path w="207170" h="135732">
                <a:moveTo>
                  <a:pt x="14288" y="135731"/>
                </a:moveTo>
                <a:lnTo>
                  <a:pt x="14288" y="135731"/>
                </a:lnTo>
                <a:lnTo>
                  <a:pt x="7144" y="128588"/>
                </a:lnTo>
                <a:lnTo>
                  <a:pt x="7144" y="121444"/>
                </a:lnTo>
                <a:lnTo>
                  <a:pt x="0" y="100013"/>
                </a:lnTo>
                <a:lnTo>
                  <a:pt x="0" y="78581"/>
                </a:lnTo>
                <a:lnTo>
                  <a:pt x="0" y="57150"/>
                </a:lnTo>
                <a:lnTo>
                  <a:pt x="0" y="35719"/>
                </a:lnTo>
                <a:lnTo>
                  <a:pt x="0" y="14288"/>
                </a:lnTo>
                <a:lnTo>
                  <a:pt x="7144" y="7144"/>
                </a:lnTo>
                <a:lnTo>
                  <a:pt x="14288" y="0"/>
                </a:lnTo>
                <a:lnTo>
                  <a:pt x="21432" y="0"/>
                </a:lnTo>
                <a:lnTo>
                  <a:pt x="35719" y="7144"/>
                </a:lnTo>
                <a:lnTo>
                  <a:pt x="42863" y="21431"/>
                </a:lnTo>
                <a:lnTo>
                  <a:pt x="57150" y="35719"/>
                </a:lnTo>
                <a:lnTo>
                  <a:pt x="71438" y="50006"/>
                </a:lnTo>
                <a:lnTo>
                  <a:pt x="78582" y="64294"/>
                </a:lnTo>
                <a:lnTo>
                  <a:pt x="85725" y="78581"/>
                </a:lnTo>
                <a:lnTo>
                  <a:pt x="92869" y="85725"/>
                </a:lnTo>
                <a:lnTo>
                  <a:pt x="92869" y="85725"/>
                </a:lnTo>
                <a:lnTo>
                  <a:pt x="92869" y="85725"/>
                </a:lnTo>
                <a:lnTo>
                  <a:pt x="92869" y="85725"/>
                </a:lnTo>
                <a:lnTo>
                  <a:pt x="92869" y="85725"/>
                </a:lnTo>
                <a:lnTo>
                  <a:pt x="92869" y="78581"/>
                </a:lnTo>
                <a:lnTo>
                  <a:pt x="100013" y="64294"/>
                </a:lnTo>
                <a:lnTo>
                  <a:pt x="100013" y="50006"/>
                </a:lnTo>
                <a:lnTo>
                  <a:pt x="107157" y="35719"/>
                </a:lnTo>
                <a:lnTo>
                  <a:pt x="107157" y="28575"/>
                </a:lnTo>
                <a:lnTo>
                  <a:pt x="114300" y="21431"/>
                </a:lnTo>
                <a:lnTo>
                  <a:pt x="121444" y="21431"/>
                </a:lnTo>
                <a:lnTo>
                  <a:pt x="128588" y="21431"/>
                </a:lnTo>
                <a:lnTo>
                  <a:pt x="135732" y="21431"/>
                </a:lnTo>
                <a:lnTo>
                  <a:pt x="150019" y="28575"/>
                </a:lnTo>
                <a:lnTo>
                  <a:pt x="157163" y="35719"/>
                </a:lnTo>
                <a:lnTo>
                  <a:pt x="171450" y="50006"/>
                </a:lnTo>
                <a:lnTo>
                  <a:pt x="178594" y="57150"/>
                </a:lnTo>
                <a:lnTo>
                  <a:pt x="192882" y="71438"/>
                </a:lnTo>
                <a:lnTo>
                  <a:pt x="200025" y="78581"/>
                </a:lnTo>
                <a:lnTo>
                  <a:pt x="200025" y="85725"/>
                </a:lnTo>
                <a:lnTo>
                  <a:pt x="207169" y="92869"/>
                </a:lnTo>
                <a:lnTo>
                  <a:pt x="207169" y="92869"/>
                </a:lnTo>
                <a:lnTo>
                  <a:pt x="207169" y="92869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001001" y="1571625"/>
            <a:ext cx="214313" cy="185739"/>
          </a:xfrm>
          <a:custGeom>
            <a:avLst/>
            <a:gdLst/>
            <a:ahLst/>
            <a:cxnLst/>
            <a:rect l="0" t="0" r="0" b="0"/>
            <a:pathLst>
              <a:path w="214313" h="185739">
                <a:moveTo>
                  <a:pt x="28575" y="142875"/>
                </a:moveTo>
                <a:lnTo>
                  <a:pt x="35719" y="135731"/>
                </a:lnTo>
                <a:lnTo>
                  <a:pt x="42862" y="135731"/>
                </a:lnTo>
                <a:lnTo>
                  <a:pt x="57150" y="128588"/>
                </a:lnTo>
                <a:lnTo>
                  <a:pt x="71437" y="114300"/>
                </a:lnTo>
                <a:lnTo>
                  <a:pt x="85725" y="100013"/>
                </a:lnTo>
                <a:lnTo>
                  <a:pt x="100012" y="92869"/>
                </a:lnTo>
                <a:lnTo>
                  <a:pt x="107156" y="78581"/>
                </a:lnTo>
                <a:lnTo>
                  <a:pt x="114300" y="64294"/>
                </a:lnTo>
                <a:lnTo>
                  <a:pt x="114300" y="42863"/>
                </a:lnTo>
                <a:lnTo>
                  <a:pt x="114300" y="28575"/>
                </a:lnTo>
                <a:lnTo>
                  <a:pt x="114300" y="14288"/>
                </a:lnTo>
                <a:lnTo>
                  <a:pt x="107156" y="7144"/>
                </a:lnTo>
                <a:lnTo>
                  <a:pt x="100012" y="0"/>
                </a:lnTo>
                <a:lnTo>
                  <a:pt x="85725" y="7144"/>
                </a:lnTo>
                <a:lnTo>
                  <a:pt x="71437" y="14288"/>
                </a:lnTo>
                <a:lnTo>
                  <a:pt x="50006" y="28575"/>
                </a:lnTo>
                <a:lnTo>
                  <a:pt x="35719" y="42863"/>
                </a:lnTo>
                <a:lnTo>
                  <a:pt x="21431" y="71438"/>
                </a:lnTo>
                <a:lnTo>
                  <a:pt x="7144" y="92869"/>
                </a:lnTo>
                <a:lnTo>
                  <a:pt x="0" y="121444"/>
                </a:lnTo>
                <a:lnTo>
                  <a:pt x="0" y="142875"/>
                </a:lnTo>
                <a:lnTo>
                  <a:pt x="7144" y="164306"/>
                </a:lnTo>
                <a:lnTo>
                  <a:pt x="21431" y="171450"/>
                </a:lnTo>
                <a:lnTo>
                  <a:pt x="42862" y="178594"/>
                </a:lnTo>
                <a:lnTo>
                  <a:pt x="78581" y="185738"/>
                </a:lnTo>
                <a:lnTo>
                  <a:pt x="114300" y="185738"/>
                </a:lnTo>
                <a:lnTo>
                  <a:pt x="157162" y="185738"/>
                </a:lnTo>
                <a:lnTo>
                  <a:pt x="214312" y="178594"/>
                </a:lnTo>
                <a:lnTo>
                  <a:pt x="214312" y="178594"/>
                </a:lnTo>
                <a:lnTo>
                  <a:pt x="214312" y="178594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958013" y="2278856"/>
            <a:ext cx="78583" cy="221458"/>
          </a:xfrm>
          <a:custGeom>
            <a:avLst/>
            <a:gdLst/>
            <a:ahLst/>
            <a:cxnLst/>
            <a:rect l="0" t="0" r="0" b="0"/>
            <a:pathLst>
              <a:path w="78583" h="221458">
                <a:moveTo>
                  <a:pt x="7144" y="0"/>
                </a:moveTo>
                <a:lnTo>
                  <a:pt x="7144" y="7144"/>
                </a:lnTo>
                <a:lnTo>
                  <a:pt x="0" y="21432"/>
                </a:lnTo>
                <a:lnTo>
                  <a:pt x="7144" y="42863"/>
                </a:lnTo>
                <a:lnTo>
                  <a:pt x="14288" y="78582"/>
                </a:lnTo>
                <a:lnTo>
                  <a:pt x="28575" y="114300"/>
                </a:lnTo>
                <a:lnTo>
                  <a:pt x="42863" y="150019"/>
                </a:lnTo>
                <a:lnTo>
                  <a:pt x="64294" y="185738"/>
                </a:lnTo>
                <a:lnTo>
                  <a:pt x="78582" y="207169"/>
                </a:lnTo>
                <a:lnTo>
                  <a:pt x="78582" y="221457"/>
                </a:lnTo>
                <a:lnTo>
                  <a:pt x="78582" y="221457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08007" y="2493169"/>
            <a:ext cx="250032" cy="142876"/>
          </a:xfrm>
          <a:custGeom>
            <a:avLst/>
            <a:gdLst/>
            <a:ahLst/>
            <a:cxnLst/>
            <a:rect l="0" t="0" r="0" b="0"/>
            <a:pathLst>
              <a:path w="250032" h="142876">
                <a:moveTo>
                  <a:pt x="0" y="142875"/>
                </a:moveTo>
                <a:lnTo>
                  <a:pt x="7144" y="135731"/>
                </a:lnTo>
                <a:lnTo>
                  <a:pt x="14288" y="128587"/>
                </a:lnTo>
                <a:lnTo>
                  <a:pt x="28575" y="114300"/>
                </a:lnTo>
                <a:lnTo>
                  <a:pt x="57150" y="92869"/>
                </a:lnTo>
                <a:lnTo>
                  <a:pt x="85725" y="71437"/>
                </a:lnTo>
                <a:lnTo>
                  <a:pt x="128588" y="50006"/>
                </a:lnTo>
                <a:lnTo>
                  <a:pt x="164306" y="35719"/>
                </a:lnTo>
                <a:lnTo>
                  <a:pt x="207169" y="14287"/>
                </a:lnTo>
                <a:lnTo>
                  <a:pt x="235744" y="7144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750845" y="2107406"/>
            <a:ext cx="221457" cy="214314"/>
          </a:xfrm>
          <a:custGeom>
            <a:avLst/>
            <a:gdLst/>
            <a:ahLst/>
            <a:cxnLst/>
            <a:rect l="0" t="0" r="0" b="0"/>
            <a:pathLst>
              <a:path w="221457" h="214314">
                <a:moveTo>
                  <a:pt x="0" y="214313"/>
                </a:moveTo>
                <a:lnTo>
                  <a:pt x="0" y="207169"/>
                </a:lnTo>
                <a:lnTo>
                  <a:pt x="0" y="185738"/>
                </a:lnTo>
                <a:lnTo>
                  <a:pt x="21431" y="157163"/>
                </a:lnTo>
                <a:lnTo>
                  <a:pt x="42862" y="121444"/>
                </a:lnTo>
                <a:lnTo>
                  <a:pt x="71437" y="78582"/>
                </a:lnTo>
                <a:lnTo>
                  <a:pt x="114300" y="50007"/>
                </a:lnTo>
                <a:lnTo>
                  <a:pt x="157162" y="21432"/>
                </a:lnTo>
                <a:lnTo>
                  <a:pt x="192881" y="7144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129463" y="2293144"/>
            <a:ext cx="214314" cy="150020"/>
          </a:xfrm>
          <a:custGeom>
            <a:avLst/>
            <a:gdLst/>
            <a:ahLst/>
            <a:cxnLst/>
            <a:rect l="0" t="0" r="0" b="0"/>
            <a:pathLst>
              <a:path w="214314" h="150020">
                <a:moveTo>
                  <a:pt x="14288" y="150019"/>
                </a:moveTo>
                <a:lnTo>
                  <a:pt x="14288" y="150019"/>
                </a:lnTo>
                <a:lnTo>
                  <a:pt x="7144" y="142875"/>
                </a:lnTo>
                <a:lnTo>
                  <a:pt x="7144" y="142875"/>
                </a:lnTo>
                <a:lnTo>
                  <a:pt x="7144" y="128587"/>
                </a:lnTo>
                <a:lnTo>
                  <a:pt x="0" y="107156"/>
                </a:lnTo>
                <a:lnTo>
                  <a:pt x="0" y="85725"/>
                </a:lnTo>
                <a:lnTo>
                  <a:pt x="7144" y="64294"/>
                </a:lnTo>
                <a:lnTo>
                  <a:pt x="7144" y="35719"/>
                </a:lnTo>
                <a:lnTo>
                  <a:pt x="14288" y="21431"/>
                </a:lnTo>
                <a:lnTo>
                  <a:pt x="28575" y="7144"/>
                </a:lnTo>
                <a:lnTo>
                  <a:pt x="42863" y="0"/>
                </a:lnTo>
                <a:lnTo>
                  <a:pt x="57150" y="0"/>
                </a:lnTo>
                <a:lnTo>
                  <a:pt x="71438" y="0"/>
                </a:lnTo>
                <a:lnTo>
                  <a:pt x="85725" y="7144"/>
                </a:lnTo>
                <a:lnTo>
                  <a:pt x="107157" y="21431"/>
                </a:lnTo>
                <a:lnTo>
                  <a:pt x="121444" y="42862"/>
                </a:lnTo>
                <a:lnTo>
                  <a:pt x="142875" y="64294"/>
                </a:lnTo>
                <a:lnTo>
                  <a:pt x="157163" y="78581"/>
                </a:lnTo>
                <a:lnTo>
                  <a:pt x="171450" y="100012"/>
                </a:lnTo>
                <a:lnTo>
                  <a:pt x="185738" y="114300"/>
                </a:lnTo>
                <a:lnTo>
                  <a:pt x="192882" y="128587"/>
                </a:lnTo>
                <a:lnTo>
                  <a:pt x="200025" y="135731"/>
                </a:lnTo>
                <a:lnTo>
                  <a:pt x="214313" y="150019"/>
                </a:lnTo>
                <a:lnTo>
                  <a:pt x="214313" y="150019"/>
                </a:lnTo>
                <a:lnTo>
                  <a:pt x="214313" y="150019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329488" y="2257425"/>
            <a:ext cx="142876" cy="171451"/>
          </a:xfrm>
          <a:custGeom>
            <a:avLst/>
            <a:gdLst/>
            <a:ahLst/>
            <a:cxnLst/>
            <a:rect l="0" t="0" r="0" b="0"/>
            <a:pathLst>
              <a:path w="142876" h="171451">
                <a:moveTo>
                  <a:pt x="42863" y="121444"/>
                </a:moveTo>
                <a:lnTo>
                  <a:pt x="50007" y="121444"/>
                </a:lnTo>
                <a:lnTo>
                  <a:pt x="57150" y="121444"/>
                </a:lnTo>
                <a:lnTo>
                  <a:pt x="64294" y="114300"/>
                </a:lnTo>
                <a:lnTo>
                  <a:pt x="71438" y="107156"/>
                </a:lnTo>
                <a:lnTo>
                  <a:pt x="85725" y="92869"/>
                </a:lnTo>
                <a:lnTo>
                  <a:pt x="100013" y="85725"/>
                </a:lnTo>
                <a:lnTo>
                  <a:pt x="114300" y="71438"/>
                </a:lnTo>
                <a:lnTo>
                  <a:pt x="128588" y="57150"/>
                </a:lnTo>
                <a:lnTo>
                  <a:pt x="135732" y="42863"/>
                </a:lnTo>
                <a:lnTo>
                  <a:pt x="142875" y="35719"/>
                </a:lnTo>
                <a:lnTo>
                  <a:pt x="142875" y="21431"/>
                </a:lnTo>
                <a:lnTo>
                  <a:pt x="135732" y="14288"/>
                </a:lnTo>
                <a:lnTo>
                  <a:pt x="128588" y="7144"/>
                </a:lnTo>
                <a:lnTo>
                  <a:pt x="114300" y="0"/>
                </a:lnTo>
                <a:lnTo>
                  <a:pt x="100013" y="0"/>
                </a:lnTo>
                <a:lnTo>
                  <a:pt x="78582" y="7144"/>
                </a:lnTo>
                <a:lnTo>
                  <a:pt x="57150" y="14288"/>
                </a:lnTo>
                <a:lnTo>
                  <a:pt x="35719" y="28575"/>
                </a:lnTo>
                <a:lnTo>
                  <a:pt x="21432" y="50006"/>
                </a:lnTo>
                <a:lnTo>
                  <a:pt x="7144" y="71438"/>
                </a:lnTo>
                <a:lnTo>
                  <a:pt x="0" y="92869"/>
                </a:lnTo>
                <a:lnTo>
                  <a:pt x="7144" y="114300"/>
                </a:lnTo>
                <a:lnTo>
                  <a:pt x="7144" y="135731"/>
                </a:lnTo>
                <a:lnTo>
                  <a:pt x="21432" y="157163"/>
                </a:lnTo>
                <a:lnTo>
                  <a:pt x="42863" y="164306"/>
                </a:lnTo>
                <a:lnTo>
                  <a:pt x="64294" y="171450"/>
                </a:lnTo>
                <a:lnTo>
                  <a:pt x="92869" y="171450"/>
                </a:lnTo>
                <a:lnTo>
                  <a:pt x="121444" y="164306"/>
                </a:lnTo>
                <a:lnTo>
                  <a:pt x="121444" y="164306"/>
                </a:lnTo>
                <a:lnTo>
                  <a:pt x="121444" y="164306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522370" y="2171700"/>
            <a:ext cx="171451" cy="292895"/>
          </a:xfrm>
          <a:custGeom>
            <a:avLst/>
            <a:gdLst/>
            <a:ahLst/>
            <a:cxnLst/>
            <a:rect l="0" t="0" r="0" b="0"/>
            <a:pathLst>
              <a:path w="171451" h="292895">
                <a:moveTo>
                  <a:pt x="85725" y="0"/>
                </a:moveTo>
                <a:lnTo>
                  <a:pt x="78581" y="7144"/>
                </a:lnTo>
                <a:lnTo>
                  <a:pt x="71437" y="14288"/>
                </a:lnTo>
                <a:lnTo>
                  <a:pt x="50006" y="35719"/>
                </a:lnTo>
                <a:lnTo>
                  <a:pt x="35718" y="64294"/>
                </a:lnTo>
                <a:lnTo>
                  <a:pt x="21431" y="100013"/>
                </a:lnTo>
                <a:lnTo>
                  <a:pt x="7143" y="135731"/>
                </a:lnTo>
                <a:lnTo>
                  <a:pt x="0" y="171450"/>
                </a:lnTo>
                <a:lnTo>
                  <a:pt x="0" y="192881"/>
                </a:lnTo>
                <a:lnTo>
                  <a:pt x="7143" y="200025"/>
                </a:lnTo>
                <a:lnTo>
                  <a:pt x="14287" y="207169"/>
                </a:lnTo>
                <a:lnTo>
                  <a:pt x="28575" y="200025"/>
                </a:lnTo>
                <a:lnTo>
                  <a:pt x="42862" y="192881"/>
                </a:lnTo>
                <a:lnTo>
                  <a:pt x="57150" y="178594"/>
                </a:lnTo>
                <a:lnTo>
                  <a:pt x="71437" y="157163"/>
                </a:lnTo>
                <a:lnTo>
                  <a:pt x="85725" y="135731"/>
                </a:lnTo>
                <a:lnTo>
                  <a:pt x="92868" y="114300"/>
                </a:lnTo>
                <a:lnTo>
                  <a:pt x="100012" y="92869"/>
                </a:lnTo>
                <a:lnTo>
                  <a:pt x="107156" y="71438"/>
                </a:lnTo>
                <a:lnTo>
                  <a:pt x="114300" y="50006"/>
                </a:lnTo>
                <a:lnTo>
                  <a:pt x="114300" y="35719"/>
                </a:lnTo>
                <a:lnTo>
                  <a:pt x="114300" y="35719"/>
                </a:lnTo>
                <a:lnTo>
                  <a:pt x="114300" y="35719"/>
                </a:lnTo>
                <a:lnTo>
                  <a:pt x="114300" y="42863"/>
                </a:lnTo>
                <a:lnTo>
                  <a:pt x="107156" y="64294"/>
                </a:lnTo>
                <a:lnTo>
                  <a:pt x="107156" y="85725"/>
                </a:lnTo>
                <a:lnTo>
                  <a:pt x="107156" y="114300"/>
                </a:lnTo>
                <a:lnTo>
                  <a:pt x="107156" y="150019"/>
                </a:lnTo>
                <a:lnTo>
                  <a:pt x="114300" y="192881"/>
                </a:lnTo>
                <a:lnTo>
                  <a:pt x="121443" y="228600"/>
                </a:lnTo>
                <a:lnTo>
                  <a:pt x="128587" y="250031"/>
                </a:lnTo>
                <a:lnTo>
                  <a:pt x="135731" y="271463"/>
                </a:lnTo>
                <a:lnTo>
                  <a:pt x="142875" y="285750"/>
                </a:lnTo>
                <a:lnTo>
                  <a:pt x="150018" y="292894"/>
                </a:lnTo>
                <a:lnTo>
                  <a:pt x="164306" y="292894"/>
                </a:lnTo>
                <a:lnTo>
                  <a:pt x="171450" y="292894"/>
                </a:lnTo>
                <a:lnTo>
                  <a:pt x="171450" y="285750"/>
                </a:lnTo>
                <a:lnTo>
                  <a:pt x="171450" y="28575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722395" y="2185988"/>
            <a:ext cx="171451" cy="128588"/>
          </a:xfrm>
          <a:custGeom>
            <a:avLst/>
            <a:gdLst/>
            <a:ahLst/>
            <a:cxnLst/>
            <a:rect l="0" t="0" r="0" b="0"/>
            <a:pathLst>
              <a:path w="171451" h="128588">
                <a:moveTo>
                  <a:pt x="7143" y="0"/>
                </a:moveTo>
                <a:lnTo>
                  <a:pt x="7143" y="7143"/>
                </a:lnTo>
                <a:lnTo>
                  <a:pt x="0" y="28575"/>
                </a:lnTo>
                <a:lnTo>
                  <a:pt x="0" y="50006"/>
                </a:lnTo>
                <a:lnTo>
                  <a:pt x="7143" y="78581"/>
                </a:lnTo>
                <a:lnTo>
                  <a:pt x="7143" y="100012"/>
                </a:lnTo>
                <a:lnTo>
                  <a:pt x="14287" y="114300"/>
                </a:lnTo>
                <a:lnTo>
                  <a:pt x="28575" y="128587"/>
                </a:lnTo>
                <a:lnTo>
                  <a:pt x="35718" y="128587"/>
                </a:lnTo>
                <a:lnTo>
                  <a:pt x="42862" y="128587"/>
                </a:lnTo>
                <a:lnTo>
                  <a:pt x="57150" y="121443"/>
                </a:lnTo>
                <a:lnTo>
                  <a:pt x="64293" y="107156"/>
                </a:lnTo>
                <a:lnTo>
                  <a:pt x="78581" y="85725"/>
                </a:lnTo>
                <a:lnTo>
                  <a:pt x="85725" y="64293"/>
                </a:lnTo>
                <a:lnTo>
                  <a:pt x="92868" y="42862"/>
                </a:lnTo>
                <a:lnTo>
                  <a:pt x="92868" y="28575"/>
                </a:lnTo>
                <a:lnTo>
                  <a:pt x="100012" y="14287"/>
                </a:lnTo>
                <a:lnTo>
                  <a:pt x="100012" y="7143"/>
                </a:lnTo>
                <a:lnTo>
                  <a:pt x="100012" y="7143"/>
                </a:lnTo>
                <a:lnTo>
                  <a:pt x="100012" y="7143"/>
                </a:lnTo>
                <a:lnTo>
                  <a:pt x="100012" y="21431"/>
                </a:lnTo>
                <a:lnTo>
                  <a:pt x="100012" y="35718"/>
                </a:lnTo>
                <a:lnTo>
                  <a:pt x="100012" y="57150"/>
                </a:lnTo>
                <a:lnTo>
                  <a:pt x="107156" y="78581"/>
                </a:lnTo>
                <a:lnTo>
                  <a:pt x="114300" y="100012"/>
                </a:lnTo>
                <a:lnTo>
                  <a:pt x="121443" y="114300"/>
                </a:lnTo>
                <a:lnTo>
                  <a:pt x="128587" y="121443"/>
                </a:lnTo>
                <a:lnTo>
                  <a:pt x="135731" y="121443"/>
                </a:lnTo>
                <a:lnTo>
                  <a:pt x="142875" y="121443"/>
                </a:lnTo>
                <a:lnTo>
                  <a:pt x="157162" y="107156"/>
                </a:lnTo>
                <a:lnTo>
                  <a:pt x="164306" y="100012"/>
                </a:lnTo>
                <a:lnTo>
                  <a:pt x="171450" y="92868"/>
                </a:lnTo>
                <a:lnTo>
                  <a:pt x="171450" y="92868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908132" y="2143125"/>
            <a:ext cx="85726" cy="135732"/>
          </a:xfrm>
          <a:custGeom>
            <a:avLst/>
            <a:gdLst/>
            <a:ahLst/>
            <a:cxnLst/>
            <a:rect l="0" t="0" r="0" b="0"/>
            <a:pathLst>
              <a:path w="85726" h="135732">
                <a:moveTo>
                  <a:pt x="14288" y="0"/>
                </a:moveTo>
                <a:lnTo>
                  <a:pt x="14288" y="7144"/>
                </a:lnTo>
                <a:lnTo>
                  <a:pt x="7144" y="14288"/>
                </a:lnTo>
                <a:lnTo>
                  <a:pt x="7144" y="35719"/>
                </a:lnTo>
                <a:lnTo>
                  <a:pt x="7144" y="57150"/>
                </a:lnTo>
                <a:lnTo>
                  <a:pt x="7144" y="85725"/>
                </a:lnTo>
                <a:lnTo>
                  <a:pt x="7144" y="107156"/>
                </a:lnTo>
                <a:lnTo>
                  <a:pt x="0" y="121444"/>
                </a:lnTo>
                <a:lnTo>
                  <a:pt x="7144" y="135731"/>
                </a:lnTo>
                <a:lnTo>
                  <a:pt x="7144" y="135731"/>
                </a:lnTo>
                <a:lnTo>
                  <a:pt x="14288" y="135731"/>
                </a:lnTo>
                <a:lnTo>
                  <a:pt x="21431" y="128588"/>
                </a:lnTo>
                <a:lnTo>
                  <a:pt x="21431" y="114300"/>
                </a:lnTo>
                <a:lnTo>
                  <a:pt x="28575" y="100013"/>
                </a:lnTo>
                <a:lnTo>
                  <a:pt x="35719" y="85725"/>
                </a:lnTo>
                <a:lnTo>
                  <a:pt x="35719" y="64294"/>
                </a:lnTo>
                <a:lnTo>
                  <a:pt x="35719" y="42863"/>
                </a:lnTo>
                <a:lnTo>
                  <a:pt x="35719" y="28575"/>
                </a:lnTo>
                <a:lnTo>
                  <a:pt x="35719" y="21431"/>
                </a:lnTo>
                <a:lnTo>
                  <a:pt x="35719" y="14288"/>
                </a:lnTo>
                <a:lnTo>
                  <a:pt x="35719" y="21431"/>
                </a:lnTo>
                <a:lnTo>
                  <a:pt x="35719" y="21431"/>
                </a:lnTo>
                <a:lnTo>
                  <a:pt x="35719" y="35719"/>
                </a:lnTo>
                <a:lnTo>
                  <a:pt x="42863" y="42863"/>
                </a:lnTo>
                <a:lnTo>
                  <a:pt x="50006" y="57150"/>
                </a:lnTo>
                <a:lnTo>
                  <a:pt x="50006" y="71438"/>
                </a:lnTo>
                <a:lnTo>
                  <a:pt x="57150" y="78581"/>
                </a:lnTo>
                <a:lnTo>
                  <a:pt x="64294" y="85725"/>
                </a:lnTo>
                <a:lnTo>
                  <a:pt x="71438" y="78581"/>
                </a:lnTo>
                <a:lnTo>
                  <a:pt x="78581" y="78581"/>
                </a:lnTo>
                <a:lnTo>
                  <a:pt x="85725" y="71438"/>
                </a:lnTo>
                <a:lnTo>
                  <a:pt x="85725" y="71438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972426" y="1914525"/>
            <a:ext cx="78582" cy="257176"/>
          </a:xfrm>
          <a:custGeom>
            <a:avLst/>
            <a:gdLst/>
            <a:ahLst/>
            <a:cxnLst/>
            <a:rect l="0" t="0" r="0" b="0"/>
            <a:pathLst>
              <a:path w="78582" h="257176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35719"/>
                </a:lnTo>
                <a:lnTo>
                  <a:pt x="7144" y="71438"/>
                </a:lnTo>
                <a:lnTo>
                  <a:pt x="14287" y="107156"/>
                </a:lnTo>
                <a:lnTo>
                  <a:pt x="28575" y="142875"/>
                </a:lnTo>
                <a:lnTo>
                  <a:pt x="35719" y="178594"/>
                </a:lnTo>
                <a:lnTo>
                  <a:pt x="50006" y="214313"/>
                </a:lnTo>
                <a:lnTo>
                  <a:pt x="64294" y="235744"/>
                </a:lnTo>
                <a:lnTo>
                  <a:pt x="71437" y="250031"/>
                </a:lnTo>
                <a:lnTo>
                  <a:pt x="78581" y="257175"/>
                </a:lnTo>
                <a:lnTo>
                  <a:pt x="78581" y="257175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101013" y="2085975"/>
            <a:ext cx="21433" cy="57151"/>
          </a:xfrm>
          <a:custGeom>
            <a:avLst/>
            <a:gdLst/>
            <a:ahLst/>
            <a:cxnLst/>
            <a:rect l="0" t="0" r="0" b="0"/>
            <a:pathLst>
              <a:path w="21433" h="57151">
                <a:moveTo>
                  <a:pt x="21432" y="57150"/>
                </a:moveTo>
                <a:lnTo>
                  <a:pt x="21432" y="50006"/>
                </a:lnTo>
                <a:lnTo>
                  <a:pt x="14288" y="50006"/>
                </a:lnTo>
                <a:lnTo>
                  <a:pt x="14288" y="35719"/>
                </a:lnTo>
                <a:lnTo>
                  <a:pt x="7144" y="21431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086726" y="1935956"/>
            <a:ext cx="1" cy="21433"/>
          </a:xfrm>
          <a:custGeom>
            <a:avLst/>
            <a:gdLst/>
            <a:ahLst/>
            <a:cxnLst/>
            <a:rect l="0" t="0" r="0" b="0"/>
            <a:pathLst>
              <a:path w="1" h="21433">
                <a:moveTo>
                  <a:pt x="0" y="21432"/>
                </a:moveTo>
                <a:lnTo>
                  <a:pt x="0" y="21432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143876" y="1843088"/>
            <a:ext cx="57151" cy="271463"/>
          </a:xfrm>
          <a:custGeom>
            <a:avLst/>
            <a:gdLst/>
            <a:ahLst/>
            <a:cxnLst/>
            <a:rect l="0" t="0" r="0" b="0"/>
            <a:pathLst>
              <a:path w="57151" h="271463">
                <a:moveTo>
                  <a:pt x="0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14287"/>
                </a:lnTo>
                <a:lnTo>
                  <a:pt x="14287" y="28575"/>
                </a:lnTo>
                <a:lnTo>
                  <a:pt x="14287" y="57150"/>
                </a:lnTo>
                <a:lnTo>
                  <a:pt x="21431" y="100012"/>
                </a:lnTo>
                <a:lnTo>
                  <a:pt x="28575" y="142875"/>
                </a:lnTo>
                <a:lnTo>
                  <a:pt x="35719" y="185737"/>
                </a:lnTo>
                <a:lnTo>
                  <a:pt x="42862" y="221456"/>
                </a:lnTo>
                <a:lnTo>
                  <a:pt x="50006" y="242887"/>
                </a:lnTo>
                <a:lnTo>
                  <a:pt x="57150" y="264318"/>
                </a:lnTo>
                <a:lnTo>
                  <a:pt x="57150" y="271462"/>
                </a:lnTo>
                <a:lnTo>
                  <a:pt x="57150" y="271462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136732" y="2014538"/>
            <a:ext cx="57151" cy="14288"/>
          </a:xfrm>
          <a:custGeom>
            <a:avLst/>
            <a:gdLst/>
            <a:ahLst/>
            <a:cxnLst/>
            <a:rect l="0" t="0" r="0" b="0"/>
            <a:pathLst>
              <a:path w="57151" h="14288">
                <a:moveTo>
                  <a:pt x="0" y="14287"/>
                </a:moveTo>
                <a:lnTo>
                  <a:pt x="0" y="7143"/>
                </a:lnTo>
                <a:lnTo>
                  <a:pt x="7144" y="7143"/>
                </a:lnTo>
                <a:lnTo>
                  <a:pt x="21431" y="7143"/>
                </a:lnTo>
                <a:lnTo>
                  <a:pt x="35719" y="0"/>
                </a:lnTo>
                <a:lnTo>
                  <a:pt x="42863" y="0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286751" y="1964531"/>
            <a:ext cx="7145" cy="100014"/>
          </a:xfrm>
          <a:custGeom>
            <a:avLst/>
            <a:gdLst/>
            <a:ahLst/>
            <a:cxnLst/>
            <a:rect l="0" t="0" r="0" b="0"/>
            <a:pathLst>
              <a:path w="7145" h="100014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7144" y="64294"/>
                </a:lnTo>
                <a:lnTo>
                  <a:pt x="7144" y="100013"/>
                </a:lnTo>
                <a:lnTo>
                  <a:pt x="7144" y="100013"/>
                </a:lnTo>
                <a:lnTo>
                  <a:pt x="7144" y="100013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293895" y="2021681"/>
            <a:ext cx="85726" cy="135733"/>
          </a:xfrm>
          <a:custGeom>
            <a:avLst/>
            <a:gdLst/>
            <a:ahLst/>
            <a:cxnLst/>
            <a:rect l="0" t="0" r="0" b="0"/>
            <a:pathLst>
              <a:path w="85726" h="135733">
                <a:moveTo>
                  <a:pt x="0" y="135732"/>
                </a:moveTo>
                <a:lnTo>
                  <a:pt x="0" y="128588"/>
                </a:lnTo>
                <a:lnTo>
                  <a:pt x="7143" y="114300"/>
                </a:lnTo>
                <a:lnTo>
                  <a:pt x="21431" y="85725"/>
                </a:lnTo>
                <a:lnTo>
                  <a:pt x="50006" y="50007"/>
                </a:lnTo>
                <a:lnTo>
                  <a:pt x="85725" y="0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772276" y="457200"/>
            <a:ext cx="278607" cy="535782"/>
          </a:xfrm>
          <a:custGeom>
            <a:avLst/>
            <a:gdLst/>
            <a:ahLst/>
            <a:cxnLst/>
            <a:rect l="0" t="0" r="0" b="0"/>
            <a:pathLst>
              <a:path w="278607" h="535782">
                <a:moveTo>
                  <a:pt x="14287" y="128587"/>
                </a:moveTo>
                <a:lnTo>
                  <a:pt x="14287" y="135731"/>
                </a:lnTo>
                <a:lnTo>
                  <a:pt x="7144" y="142875"/>
                </a:lnTo>
                <a:lnTo>
                  <a:pt x="7144" y="164306"/>
                </a:lnTo>
                <a:lnTo>
                  <a:pt x="0" y="200025"/>
                </a:lnTo>
                <a:lnTo>
                  <a:pt x="0" y="242887"/>
                </a:lnTo>
                <a:lnTo>
                  <a:pt x="7144" y="292894"/>
                </a:lnTo>
                <a:lnTo>
                  <a:pt x="7144" y="342900"/>
                </a:lnTo>
                <a:lnTo>
                  <a:pt x="14287" y="385762"/>
                </a:lnTo>
                <a:lnTo>
                  <a:pt x="21431" y="435769"/>
                </a:lnTo>
                <a:lnTo>
                  <a:pt x="35719" y="471487"/>
                </a:lnTo>
                <a:lnTo>
                  <a:pt x="50006" y="500062"/>
                </a:lnTo>
                <a:lnTo>
                  <a:pt x="57150" y="521494"/>
                </a:lnTo>
                <a:lnTo>
                  <a:pt x="71437" y="528637"/>
                </a:lnTo>
                <a:lnTo>
                  <a:pt x="85725" y="535781"/>
                </a:lnTo>
                <a:lnTo>
                  <a:pt x="92869" y="521494"/>
                </a:lnTo>
                <a:lnTo>
                  <a:pt x="114300" y="507206"/>
                </a:lnTo>
                <a:lnTo>
                  <a:pt x="128587" y="478631"/>
                </a:lnTo>
                <a:lnTo>
                  <a:pt x="142875" y="435769"/>
                </a:lnTo>
                <a:lnTo>
                  <a:pt x="164306" y="392906"/>
                </a:lnTo>
                <a:lnTo>
                  <a:pt x="178594" y="335756"/>
                </a:lnTo>
                <a:lnTo>
                  <a:pt x="200025" y="278606"/>
                </a:lnTo>
                <a:lnTo>
                  <a:pt x="214312" y="214312"/>
                </a:lnTo>
                <a:lnTo>
                  <a:pt x="228600" y="157162"/>
                </a:lnTo>
                <a:lnTo>
                  <a:pt x="242887" y="100012"/>
                </a:lnTo>
                <a:lnTo>
                  <a:pt x="257175" y="57150"/>
                </a:lnTo>
                <a:lnTo>
                  <a:pt x="264319" y="28575"/>
                </a:lnTo>
                <a:lnTo>
                  <a:pt x="271462" y="14287"/>
                </a:lnTo>
                <a:lnTo>
                  <a:pt x="271462" y="7144"/>
                </a:lnTo>
                <a:lnTo>
                  <a:pt x="271462" y="0"/>
                </a:lnTo>
                <a:lnTo>
                  <a:pt x="278606" y="0"/>
                </a:lnTo>
                <a:lnTo>
                  <a:pt x="278606" y="0"/>
                </a:lnTo>
                <a:lnTo>
                  <a:pt x="278606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036595" y="735806"/>
            <a:ext cx="28576" cy="85726"/>
          </a:xfrm>
          <a:custGeom>
            <a:avLst/>
            <a:gdLst/>
            <a:ahLst/>
            <a:cxnLst/>
            <a:rect l="0" t="0" r="0" b="0"/>
            <a:pathLst>
              <a:path w="28576" h="85726">
                <a:moveTo>
                  <a:pt x="28575" y="85725"/>
                </a:moveTo>
                <a:lnTo>
                  <a:pt x="21431" y="78581"/>
                </a:lnTo>
                <a:lnTo>
                  <a:pt x="21431" y="64294"/>
                </a:lnTo>
                <a:lnTo>
                  <a:pt x="14287" y="42863"/>
                </a:lnTo>
                <a:lnTo>
                  <a:pt x="7143" y="21431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058026" y="657225"/>
            <a:ext cx="1" cy="14288"/>
          </a:xfrm>
          <a:custGeom>
            <a:avLst/>
            <a:gdLst/>
            <a:ahLst/>
            <a:cxnLst/>
            <a:rect l="0" t="0" r="0" b="0"/>
            <a:pathLst>
              <a:path w="1" h="14288">
                <a:moveTo>
                  <a:pt x="0" y="14287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093745" y="585787"/>
            <a:ext cx="135732" cy="307183"/>
          </a:xfrm>
          <a:custGeom>
            <a:avLst/>
            <a:gdLst/>
            <a:ahLst/>
            <a:cxnLst/>
            <a:rect l="0" t="0" r="0" b="0"/>
            <a:pathLst>
              <a:path w="135732" h="307183">
                <a:moveTo>
                  <a:pt x="107156" y="0"/>
                </a:moveTo>
                <a:lnTo>
                  <a:pt x="107156" y="0"/>
                </a:lnTo>
                <a:lnTo>
                  <a:pt x="92868" y="7144"/>
                </a:lnTo>
                <a:lnTo>
                  <a:pt x="85725" y="14288"/>
                </a:lnTo>
                <a:lnTo>
                  <a:pt x="71437" y="28575"/>
                </a:lnTo>
                <a:lnTo>
                  <a:pt x="57150" y="50007"/>
                </a:lnTo>
                <a:lnTo>
                  <a:pt x="42862" y="71438"/>
                </a:lnTo>
                <a:lnTo>
                  <a:pt x="21431" y="100013"/>
                </a:lnTo>
                <a:lnTo>
                  <a:pt x="14287" y="121444"/>
                </a:lnTo>
                <a:lnTo>
                  <a:pt x="0" y="135732"/>
                </a:lnTo>
                <a:lnTo>
                  <a:pt x="0" y="150019"/>
                </a:lnTo>
                <a:lnTo>
                  <a:pt x="0" y="157163"/>
                </a:lnTo>
                <a:lnTo>
                  <a:pt x="7143" y="157163"/>
                </a:lnTo>
                <a:lnTo>
                  <a:pt x="14287" y="164307"/>
                </a:lnTo>
                <a:lnTo>
                  <a:pt x="28575" y="164307"/>
                </a:lnTo>
                <a:lnTo>
                  <a:pt x="50006" y="164307"/>
                </a:lnTo>
                <a:lnTo>
                  <a:pt x="64293" y="171450"/>
                </a:lnTo>
                <a:lnTo>
                  <a:pt x="78581" y="178594"/>
                </a:lnTo>
                <a:lnTo>
                  <a:pt x="92868" y="185738"/>
                </a:lnTo>
                <a:lnTo>
                  <a:pt x="107156" y="200025"/>
                </a:lnTo>
                <a:lnTo>
                  <a:pt x="121443" y="214313"/>
                </a:lnTo>
                <a:lnTo>
                  <a:pt x="128587" y="221457"/>
                </a:lnTo>
                <a:lnTo>
                  <a:pt x="135731" y="235744"/>
                </a:lnTo>
                <a:lnTo>
                  <a:pt x="135731" y="257175"/>
                </a:lnTo>
                <a:lnTo>
                  <a:pt x="128587" y="264319"/>
                </a:lnTo>
                <a:lnTo>
                  <a:pt x="121443" y="278607"/>
                </a:lnTo>
                <a:lnTo>
                  <a:pt x="121443" y="292894"/>
                </a:lnTo>
                <a:lnTo>
                  <a:pt x="114300" y="307182"/>
                </a:lnTo>
                <a:lnTo>
                  <a:pt x="100012" y="307182"/>
                </a:lnTo>
                <a:lnTo>
                  <a:pt x="100012" y="307182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Freeform 1023"/>
          <p:cNvSpPr/>
          <p:nvPr/>
        </p:nvSpPr>
        <p:spPr>
          <a:xfrm>
            <a:off x="7279482" y="685800"/>
            <a:ext cx="128589" cy="107157"/>
          </a:xfrm>
          <a:custGeom>
            <a:avLst/>
            <a:gdLst/>
            <a:ahLst/>
            <a:cxnLst/>
            <a:rect l="0" t="0" r="0" b="0"/>
            <a:pathLst>
              <a:path w="128589" h="107157">
                <a:moveTo>
                  <a:pt x="0" y="0"/>
                </a:moveTo>
                <a:lnTo>
                  <a:pt x="0" y="7144"/>
                </a:lnTo>
                <a:lnTo>
                  <a:pt x="0" y="28575"/>
                </a:lnTo>
                <a:lnTo>
                  <a:pt x="0" y="50006"/>
                </a:lnTo>
                <a:lnTo>
                  <a:pt x="0" y="71437"/>
                </a:lnTo>
                <a:lnTo>
                  <a:pt x="7144" y="92869"/>
                </a:lnTo>
                <a:lnTo>
                  <a:pt x="14288" y="100012"/>
                </a:lnTo>
                <a:lnTo>
                  <a:pt x="21431" y="107156"/>
                </a:lnTo>
                <a:lnTo>
                  <a:pt x="35719" y="107156"/>
                </a:lnTo>
                <a:lnTo>
                  <a:pt x="42863" y="100012"/>
                </a:lnTo>
                <a:lnTo>
                  <a:pt x="50006" y="85725"/>
                </a:lnTo>
                <a:lnTo>
                  <a:pt x="57150" y="71437"/>
                </a:lnTo>
                <a:lnTo>
                  <a:pt x="57150" y="50006"/>
                </a:lnTo>
                <a:lnTo>
                  <a:pt x="64294" y="35719"/>
                </a:lnTo>
                <a:lnTo>
                  <a:pt x="71438" y="21431"/>
                </a:lnTo>
                <a:lnTo>
                  <a:pt x="71438" y="7144"/>
                </a:ln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78581" y="7144"/>
                </a:lnTo>
                <a:lnTo>
                  <a:pt x="78581" y="21431"/>
                </a:lnTo>
                <a:lnTo>
                  <a:pt x="78581" y="35719"/>
                </a:lnTo>
                <a:lnTo>
                  <a:pt x="85725" y="50006"/>
                </a:lnTo>
                <a:lnTo>
                  <a:pt x="85725" y="71437"/>
                </a:lnTo>
                <a:lnTo>
                  <a:pt x="100013" y="85725"/>
                </a:lnTo>
                <a:lnTo>
                  <a:pt x="107156" y="92869"/>
                </a:lnTo>
                <a:lnTo>
                  <a:pt x="114300" y="92869"/>
                </a:lnTo>
                <a:lnTo>
                  <a:pt x="121444" y="92869"/>
                </a:lnTo>
                <a:lnTo>
                  <a:pt x="128588" y="92869"/>
                </a:lnTo>
                <a:lnTo>
                  <a:pt x="128588" y="92869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Freeform 1024"/>
          <p:cNvSpPr/>
          <p:nvPr/>
        </p:nvSpPr>
        <p:spPr>
          <a:xfrm>
            <a:off x="7443788" y="635794"/>
            <a:ext cx="121445" cy="114301"/>
          </a:xfrm>
          <a:custGeom>
            <a:avLst/>
            <a:gdLst/>
            <a:ahLst/>
            <a:cxnLst/>
            <a:rect l="0" t="0" r="0" b="0"/>
            <a:pathLst>
              <a:path w="121445" h="114301">
                <a:moveTo>
                  <a:pt x="21432" y="0"/>
                </a:moveTo>
                <a:lnTo>
                  <a:pt x="14288" y="7143"/>
                </a:lnTo>
                <a:lnTo>
                  <a:pt x="14288" y="21431"/>
                </a:lnTo>
                <a:lnTo>
                  <a:pt x="7144" y="42862"/>
                </a:lnTo>
                <a:lnTo>
                  <a:pt x="7144" y="64293"/>
                </a:lnTo>
                <a:lnTo>
                  <a:pt x="0" y="78581"/>
                </a:lnTo>
                <a:lnTo>
                  <a:pt x="0" y="92868"/>
                </a:lnTo>
                <a:lnTo>
                  <a:pt x="0" y="100012"/>
                </a:lnTo>
                <a:lnTo>
                  <a:pt x="0" y="107156"/>
                </a:lnTo>
                <a:lnTo>
                  <a:pt x="7144" y="100012"/>
                </a:lnTo>
                <a:lnTo>
                  <a:pt x="7144" y="92868"/>
                </a:lnTo>
                <a:lnTo>
                  <a:pt x="21432" y="78581"/>
                </a:lnTo>
                <a:lnTo>
                  <a:pt x="21432" y="64293"/>
                </a:lnTo>
                <a:lnTo>
                  <a:pt x="28575" y="42862"/>
                </a:lnTo>
                <a:lnTo>
                  <a:pt x="28575" y="28575"/>
                </a:lnTo>
                <a:lnTo>
                  <a:pt x="28575" y="21431"/>
                </a:lnTo>
                <a:lnTo>
                  <a:pt x="28575" y="14287"/>
                </a:lnTo>
                <a:lnTo>
                  <a:pt x="28575" y="14287"/>
                </a:lnTo>
                <a:lnTo>
                  <a:pt x="28575" y="14287"/>
                </a:lnTo>
                <a:lnTo>
                  <a:pt x="35719" y="21431"/>
                </a:lnTo>
                <a:lnTo>
                  <a:pt x="35719" y="28575"/>
                </a:lnTo>
                <a:lnTo>
                  <a:pt x="35719" y="42862"/>
                </a:lnTo>
                <a:lnTo>
                  <a:pt x="42863" y="57150"/>
                </a:lnTo>
                <a:lnTo>
                  <a:pt x="50007" y="71437"/>
                </a:lnTo>
                <a:lnTo>
                  <a:pt x="57150" y="85725"/>
                </a:lnTo>
                <a:lnTo>
                  <a:pt x="64294" y="100012"/>
                </a:lnTo>
                <a:lnTo>
                  <a:pt x="78582" y="107156"/>
                </a:lnTo>
                <a:lnTo>
                  <a:pt x="92869" y="114300"/>
                </a:lnTo>
                <a:lnTo>
                  <a:pt x="107157" y="107156"/>
                </a:lnTo>
                <a:lnTo>
                  <a:pt x="114300" y="107156"/>
                </a:lnTo>
                <a:lnTo>
                  <a:pt x="121444" y="100012"/>
                </a:lnTo>
                <a:lnTo>
                  <a:pt x="121444" y="100012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>
            <a:off x="7543801" y="364331"/>
            <a:ext cx="114301" cy="464345"/>
          </a:xfrm>
          <a:custGeom>
            <a:avLst/>
            <a:gdLst/>
            <a:ahLst/>
            <a:cxnLst/>
            <a:rect l="0" t="0" r="0" b="0"/>
            <a:pathLst>
              <a:path w="114301" h="464345">
                <a:moveTo>
                  <a:pt x="0" y="0"/>
                </a:moveTo>
                <a:lnTo>
                  <a:pt x="0" y="7144"/>
                </a:lnTo>
                <a:lnTo>
                  <a:pt x="7144" y="14288"/>
                </a:lnTo>
                <a:lnTo>
                  <a:pt x="7144" y="35719"/>
                </a:lnTo>
                <a:lnTo>
                  <a:pt x="14287" y="78581"/>
                </a:lnTo>
                <a:lnTo>
                  <a:pt x="28575" y="135731"/>
                </a:lnTo>
                <a:lnTo>
                  <a:pt x="35719" y="207169"/>
                </a:lnTo>
                <a:lnTo>
                  <a:pt x="50006" y="278606"/>
                </a:lnTo>
                <a:lnTo>
                  <a:pt x="71437" y="350044"/>
                </a:lnTo>
                <a:lnTo>
                  <a:pt x="92869" y="407194"/>
                </a:lnTo>
                <a:lnTo>
                  <a:pt x="107156" y="442913"/>
                </a:lnTo>
                <a:lnTo>
                  <a:pt x="114300" y="464344"/>
                </a:lnTo>
                <a:lnTo>
                  <a:pt x="114300" y="464344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Freeform 1027"/>
          <p:cNvSpPr/>
          <p:nvPr/>
        </p:nvSpPr>
        <p:spPr>
          <a:xfrm>
            <a:off x="3421857" y="4000500"/>
            <a:ext cx="914401" cy="442914"/>
          </a:xfrm>
          <a:custGeom>
            <a:avLst/>
            <a:gdLst/>
            <a:ahLst/>
            <a:cxnLst/>
            <a:rect l="0" t="0" r="0" b="0"/>
            <a:pathLst>
              <a:path w="914401" h="442914">
                <a:moveTo>
                  <a:pt x="0" y="442913"/>
                </a:moveTo>
                <a:lnTo>
                  <a:pt x="7143" y="442913"/>
                </a:lnTo>
                <a:lnTo>
                  <a:pt x="21431" y="435769"/>
                </a:lnTo>
                <a:lnTo>
                  <a:pt x="42862" y="435769"/>
                </a:lnTo>
                <a:lnTo>
                  <a:pt x="71437" y="421482"/>
                </a:lnTo>
                <a:lnTo>
                  <a:pt x="107156" y="414338"/>
                </a:lnTo>
                <a:lnTo>
                  <a:pt x="135731" y="407194"/>
                </a:lnTo>
                <a:lnTo>
                  <a:pt x="171450" y="392907"/>
                </a:lnTo>
                <a:lnTo>
                  <a:pt x="207168" y="378619"/>
                </a:lnTo>
                <a:lnTo>
                  <a:pt x="242887" y="364332"/>
                </a:lnTo>
                <a:lnTo>
                  <a:pt x="278606" y="350044"/>
                </a:lnTo>
                <a:lnTo>
                  <a:pt x="307181" y="328613"/>
                </a:lnTo>
                <a:lnTo>
                  <a:pt x="342900" y="314325"/>
                </a:lnTo>
                <a:lnTo>
                  <a:pt x="378618" y="300038"/>
                </a:lnTo>
                <a:lnTo>
                  <a:pt x="421481" y="285750"/>
                </a:lnTo>
                <a:lnTo>
                  <a:pt x="457200" y="271463"/>
                </a:lnTo>
                <a:lnTo>
                  <a:pt x="492918" y="257175"/>
                </a:lnTo>
                <a:lnTo>
                  <a:pt x="528637" y="235744"/>
                </a:lnTo>
                <a:lnTo>
                  <a:pt x="564356" y="214313"/>
                </a:lnTo>
                <a:lnTo>
                  <a:pt x="600075" y="200025"/>
                </a:lnTo>
                <a:lnTo>
                  <a:pt x="642937" y="171450"/>
                </a:lnTo>
                <a:lnTo>
                  <a:pt x="678656" y="150019"/>
                </a:lnTo>
                <a:lnTo>
                  <a:pt x="721518" y="128588"/>
                </a:lnTo>
                <a:lnTo>
                  <a:pt x="757237" y="107156"/>
                </a:lnTo>
                <a:lnTo>
                  <a:pt x="792956" y="85725"/>
                </a:lnTo>
                <a:lnTo>
                  <a:pt x="828675" y="57150"/>
                </a:lnTo>
                <a:lnTo>
                  <a:pt x="864393" y="35719"/>
                </a:lnTo>
                <a:lnTo>
                  <a:pt x="914400" y="0"/>
                </a:lnTo>
                <a:lnTo>
                  <a:pt x="914400" y="0"/>
                </a:lnTo>
                <a:lnTo>
                  <a:pt x="914400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Freeform 1028"/>
          <p:cNvSpPr/>
          <p:nvPr/>
        </p:nvSpPr>
        <p:spPr>
          <a:xfrm>
            <a:off x="4686300" y="3236119"/>
            <a:ext cx="535783" cy="514351"/>
          </a:xfrm>
          <a:custGeom>
            <a:avLst/>
            <a:gdLst/>
            <a:ahLst/>
            <a:cxnLst/>
            <a:rect l="0" t="0" r="0" b="0"/>
            <a:pathLst>
              <a:path w="535783" h="514351">
                <a:moveTo>
                  <a:pt x="0" y="514350"/>
                </a:moveTo>
                <a:lnTo>
                  <a:pt x="7144" y="507206"/>
                </a:lnTo>
                <a:lnTo>
                  <a:pt x="28575" y="492919"/>
                </a:lnTo>
                <a:lnTo>
                  <a:pt x="50007" y="478631"/>
                </a:lnTo>
                <a:lnTo>
                  <a:pt x="85725" y="442912"/>
                </a:lnTo>
                <a:lnTo>
                  <a:pt x="121444" y="414337"/>
                </a:lnTo>
                <a:lnTo>
                  <a:pt x="157163" y="385762"/>
                </a:lnTo>
                <a:lnTo>
                  <a:pt x="192882" y="357187"/>
                </a:lnTo>
                <a:lnTo>
                  <a:pt x="228601" y="328612"/>
                </a:lnTo>
                <a:lnTo>
                  <a:pt x="257176" y="292894"/>
                </a:lnTo>
                <a:lnTo>
                  <a:pt x="292895" y="264319"/>
                </a:lnTo>
                <a:lnTo>
                  <a:pt x="321470" y="235744"/>
                </a:lnTo>
                <a:lnTo>
                  <a:pt x="350045" y="200025"/>
                </a:lnTo>
                <a:lnTo>
                  <a:pt x="385763" y="171450"/>
                </a:lnTo>
                <a:lnTo>
                  <a:pt x="414338" y="135731"/>
                </a:lnTo>
                <a:lnTo>
                  <a:pt x="442913" y="107156"/>
                </a:lnTo>
                <a:lnTo>
                  <a:pt x="471488" y="78581"/>
                </a:lnTo>
                <a:lnTo>
                  <a:pt x="500063" y="42862"/>
                </a:lnTo>
                <a:lnTo>
                  <a:pt x="521495" y="21431"/>
                </a:lnTo>
                <a:lnTo>
                  <a:pt x="535782" y="0"/>
                </a:lnTo>
                <a:lnTo>
                  <a:pt x="535782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Freeform 1029"/>
          <p:cNvSpPr/>
          <p:nvPr/>
        </p:nvSpPr>
        <p:spPr>
          <a:xfrm>
            <a:off x="5693570" y="1664494"/>
            <a:ext cx="550069" cy="907257"/>
          </a:xfrm>
          <a:custGeom>
            <a:avLst/>
            <a:gdLst/>
            <a:ahLst/>
            <a:cxnLst/>
            <a:rect l="0" t="0" r="0" b="0"/>
            <a:pathLst>
              <a:path w="550069" h="907257">
                <a:moveTo>
                  <a:pt x="0" y="907256"/>
                </a:moveTo>
                <a:lnTo>
                  <a:pt x="0" y="892969"/>
                </a:lnTo>
                <a:lnTo>
                  <a:pt x="14287" y="878681"/>
                </a:lnTo>
                <a:lnTo>
                  <a:pt x="28575" y="850106"/>
                </a:lnTo>
                <a:lnTo>
                  <a:pt x="57150" y="807244"/>
                </a:lnTo>
                <a:lnTo>
                  <a:pt x="78581" y="771525"/>
                </a:lnTo>
                <a:lnTo>
                  <a:pt x="107156" y="728662"/>
                </a:lnTo>
                <a:lnTo>
                  <a:pt x="128587" y="692944"/>
                </a:lnTo>
                <a:lnTo>
                  <a:pt x="150018" y="657225"/>
                </a:lnTo>
                <a:lnTo>
                  <a:pt x="178593" y="614362"/>
                </a:lnTo>
                <a:lnTo>
                  <a:pt x="200025" y="578644"/>
                </a:lnTo>
                <a:lnTo>
                  <a:pt x="228600" y="542925"/>
                </a:lnTo>
                <a:lnTo>
                  <a:pt x="250031" y="500062"/>
                </a:lnTo>
                <a:lnTo>
                  <a:pt x="271462" y="464344"/>
                </a:lnTo>
                <a:lnTo>
                  <a:pt x="300037" y="428625"/>
                </a:lnTo>
                <a:lnTo>
                  <a:pt x="321468" y="392906"/>
                </a:lnTo>
                <a:lnTo>
                  <a:pt x="342900" y="364331"/>
                </a:lnTo>
                <a:lnTo>
                  <a:pt x="357187" y="328612"/>
                </a:lnTo>
                <a:lnTo>
                  <a:pt x="378618" y="292894"/>
                </a:lnTo>
                <a:lnTo>
                  <a:pt x="392906" y="264319"/>
                </a:lnTo>
                <a:lnTo>
                  <a:pt x="414337" y="228600"/>
                </a:lnTo>
                <a:lnTo>
                  <a:pt x="428625" y="200025"/>
                </a:lnTo>
                <a:lnTo>
                  <a:pt x="450056" y="164306"/>
                </a:lnTo>
                <a:lnTo>
                  <a:pt x="478631" y="128587"/>
                </a:lnTo>
                <a:lnTo>
                  <a:pt x="492918" y="100012"/>
                </a:lnTo>
                <a:lnTo>
                  <a:pt x="514350" y="64294"/>
                </a:lnTo>
                <a:lnTo>
                  <a:pt x="528637" y="35719"/>
                </a:lnTo>
                <a:lnTo>
                  <a:pt x="550068" y="0"/>
                </a:lnTo>
                <a:lnTo>
                  <a:pt x="550068" y="0"/>
                </a:lnTo>
                <a:lnTo>
                  <a:pt x="550068" y="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Freeform 1030"/>
          <p:cNvSpPr/>
          <p:nvPr/>
        </p:nvSpPr>
        <p:spPr>
          <a:xfrm>
            <a:off x="3028950" y="1535906"/>
            <a:ext cx="3121821" cy="2836070"/>
          </a:xfrm>
          <a:custGeom>
            <a:avLst/>
            <a:gdLst/>
            <a:ahLst/>
            <a:cxnLst/>
            <a:rect l="0" t="0" r="0" b="0"/>
            <a:pathLst>
              <a:path w="3121821" h="2836070">
                <a:moveTo>
                  <a:pt x="0" y="2836069"/>
                </a:moveTo>
                <a:lnTo>
                  <a:pt x="0" y="2836069"/>
                </a:lnTo>
                <a:lnTo>
                  <a:pt x="0" y="2836069"/>
                </a:lnTo>
                <a:lnTo>
                  <a:pt x="0" y="2828926"/>
                </a:lnTo>
                <a:lnTo>
                  <a:pt x="7144" y="2828926"/>
                </a:lnTo>
                <a:lnTo>
                  <a:pt x="14288" y="2821782"/>
                </a:lnTo>
                <a:lnTo>
                  <a:pt x="28575" y="2814638"/>
                </a:lnTo>
                <a:lnTo>
                  <a:pt x="42863" y="2814638"/>
                </a:lnTo>
                <a:lnTo>
                  <a:pt x="57150" y="2807494"/>
                </a:lnTo>
                <a:lnTo>
                  <a:pt x="78582" y="2800351"/>
                </a:lnTo>
                <a:lnTo>
                  <a:pt x="100013" y="2800351"/>
                </a:lnTo>
                <a:lnTo>
                  <a:pt x="114300" y="2793207"/>
                </a:lnTo>
                <a:lnTo>
                  <a:pt x="142875" y="2786063"/>
                </a:lnTo>
                <a:lnTo>
                  <a:pt x="164307" y="2778919"/>
                </a:lnTo>
                <a:lnTo>
                  <a:pt x="192882" y="2771776"/>
                </a:lnTo>
                <a:lnTo>
                  <a:pt x="221457" y="2764632"/>
                </a:lnTo>
                <a:lnTo>
                  <a:pt x="250032" y="2750344"/>
                </a:lnTo>
                <a:lnTo>
                  <a:pt x="278607" y="2743201"/>
                </a:lnTo>
                <a:lnTo>
                  <a:pt x="307182" y="2728913"/>
                </a:lnTo>
                <a:lnTo>
                  <a:pt x="342900" y="2714626"/>
                </a:lnTo>
                <a:lnTo>
                  <a:pt x="371475" y="2700338"/>
                </a:lnTo>
                <a:lnTo>
                  <a:pt x="407194" y="2686051"/>
                </a:lnTo>
                <a:lnTo>
                  <a:pt x="442913" y="2671763"/>
                </a:lnTo>
                <a:lnTo>
                  <a:pt x="485775" y="2657476"/>
                </a:lnTo>
                <a:lnTo>
                  <a:pt x="521494" y="2643188"/>
                </a:lnTo>
                <a:lnTo>
                  <a:pt x="564357" y="2628901"/>
                </a:lnTo>
                <a:lnTo>
                  <a:pt x="607219" y="2607469"/>
                </a:lnTo>
                <a:lnTo>
                  <a:pt x="650082" y="2586038"/>
                </a:lnTo>
                <a:lnTo>
                  <a:pt x="692944" y="2564607"/>
                </a:lnTo>
                <a:lnTo>
                  <a:pt x="735807" y="2543175"/>
                </a:lnTo>
                <a:lnTo>
                  <a:pt x="778669" y="2528888"/>
                </a:lnTo>
                <a:lnTo>
                  <a:pt x="821532" y="2507457"/>
                </a:lnTo>
                <a:lnTo>
                  <a:pt x="864394" y="2486025"/>
                </a:lnTo>
                <a:lnTo>
                  <a:pt x="907257" y="2464594"/>
                </a:lnTo>
                <a:lnTo>
                  <a:pt x="957263" y="2443163"/>
                </a:lnTo>
                <a:lnTo>
                  <a:pt x="1000125" y="2421732"/>
                </a:lnTo>
                <a:lnTo>
                  <a:pt x="1050132" y="2400300"/>
                </a:lnTo>
                <a:lnTo>
                  <a:pt x="1100138" y="2378869"/>
                </a:lnTo>
                <a:lnTo>
                  <a:pt x="1143000" y="2357438"/>
                </a:lnTo>
                <a:lnTo>
                  <a:pt x="1193007" y="2328863"/>
                </a:lnTo>
                <a:lnTo>
                  <a:pt x="1235869" y="2307432"/>
                </a:lnTo>
                <a:lnTo>
                  <a:pt x="1285875" y="2286000"/>
                </a:lnTo>
                <a:lnTo>
                  <a:pt x="1335882" y="2264569"/>
                </a:lnTo>
                <a:lnTo>
                  <a:pt x="1378744" y="2243138"/>
                </a:lnTo>
                <a:lnTo>
                  <a:pt x="1428750" y="2221707"/>
                </a:lnTo>
                <a:lnTo>
                  <a:pt x="1471613" y="2207419"/>
                </a:lnTo>
                <a:lnTo>
                  <a:pt x="1521619" y="2185988"/>
                </a:lnTo>
                <a:lnTo>
                  <a:pt x="1564482" y="2164557"/>
                </a:lnTo>
                <a:lnTo>
                  <a:pt x="1607344" y="2143125"/>
                </a:lnTo>
                <a:lnTo>
                  <a:pt x="1657350" y="2121694"/>
                </a:lnTo>
                <a:lnTo>
                  <a:pt x="1700213" y="2100263"/>
                </a:lnTo>
                <a:lnTo>
                  <a:pt x="1743075" y="2071688"/>
                </a:lnTo>
                <a:lnTo>
                  <a:pt x="1785938" y="2050257"/>
                </a:lnTo>
                <a:lnTo>
                  <a:pt x="1828800" y="2021682"/>
                </a:lnTo>
                <a:lnTo>
                  <a:pt x="1871663" y="1993107"/>
                </a:lnTo>
                <a:lnTo>
                  <a:pt x="1914526" y="1971675"/>
                </a:lnTo>
                <a:lnTo>
                  <a:pt x="1957388" y="1943100"/>
                </a:lnTo>
                <a:lnTo>
                  <a:pt x="1993107" y="1914525"/>
                </a:lnTo>
                <a:lnTo>
                  <a:pt x="2035970" y="1885950"/>
                </a:lnTo>
                <a:lnTo>
                  <a:pt x="2071688" y="1857375"/>
                </a:lnTo>
                <a:lnTo>
                  <a:pt x="2114551" y="1828800"/>
                </a:lnTo>
                <a:lnTo>
                  <a:pt x="2150270" y="1800225"/>
                </a:lnTo>
                <a:lnTo>
                  <a:pt x="2185988" y="1771650"/>
                </a:lnTo>
                <a:lnTo>
                  <a:pt x="2221707" y="1743075"/>
                </a:lnTo>
                <a:lnTo>
                  <a:pt x="2257426" y="1714500"/>
                </a:lnTo>
                <a:lnTo>
                  <a:pt x="2286001" y="1685925"/>
                </a:lnTo>
                <a:lnTo>
                  <a:pt x="2321720" y="1650207"/>
                </a:lnTo>
                <a:lnTo>
                  <a:pt x="2350295" y="1621632"/>
                </a:lnTo>
                <a:lnTo>
                  <a:pt x="2378870" y="1593057"/>
                </a:lnTo>
                <a:lnTo>
                  <a:pt x="2414588" y="1557338"/>
                </a:lnTo>
                <a:lnTo>
                  <a:pt x="2443163" y="1528763"/>
                </a:lnTo>
                <a:lnTo>
                  <a:pt x="2471738" y="1493044"/>
                </a:lnTo>
                <a:lnTo>
                  <a:pt x="2493170" y="1457325"/>
                </a:lnTo>
                <a:lnTo>
                  <a:pt x="2521745" y="1421607"/>
                </a:lnTo>
                <a:lnTo>
                  <a:pt x="2543176" y="1378744"/>
                </a:lnTo>
                <a:lnTo>
                  <a:pt x="2571751" y="1343025"/>
                </a:lnTo>
                <a:lnTo>
                  <a:pt x="2593182" y="1307307"/>
                </a:lnTo>
                <a:lnTo>
                  <a:pt x="2614613" y="1271588"/>
                </a:lnTo>
                <a:lnTo>
                  <a:pt x="2628901" y="1235869"/>
                </a:lnTo>
                <a:lnTo>
                  <a:pt x="2650332" y="1200150"/>
                </a:lnTo>
                <a:lnTo>
                  <a:pt x="2671763" y="1164432"/>
                </a:lnTo>
                <a:lnTo>
                  <a:pt x="2686051" y="1128713"/>
                </a:lnTo>
                <a:lnTo>
                  <a:pt x="2707482" y="1092994"/>
                </a:lnTo>
                <a:lnTo>
                  <a:pt x="2721770" y="1057275"/>
                </a:lnTo>
                <a:lnTo>
                  <a:pt x="2736057" y="1021557"/>
                </a:lnTo>
                <a:lnTo>
                  <a:pt x="2757488" y="985838"/>
                </a:lnTo>
                <a:lnTo>
                  <a:pt x="2771776" y="942975"/>
                </a:lnTo>
                <a:lnTo>
                  <a:pt x="2793207" y="907257"/>
                </a:lnTo>
                <a:lnTo>
                  <a:pt x="2800351" y="871538"/>
                </a:lnTo>
                <a:lnTo>
                  <a:pt x="2821782" y="828675"/>
                </a:lnTo>
                <a:lnTo>
                  <a:pt x="2836070" y="792957"/>
                </a:lnTo>
                <a:lnTo>
                  <a:pt x="2850357" y="757238"/>
                </a:lnTo>
                <a:lnTo>
                  <a:pt x="2864645" y="721519"/>
                </a:lnTo>
                <a:lnTo>
                  <a:pt x="2878932" y="685800"/>
                </a:lnTo>
                <a:lnTo>
                  <a:pt x="2900363" y="657225"/>
                </a:lnTo>
                <a:lnTo>
                  <a:pt x="2907507" y="621507"/>
                </a:lnTo>
                <a:lnTo>
                  <a:pt x="2921795" y="585788"/>
                </a:lnTo>
                <a:lnTo>
                  <a:pt x="2936082" y="550069"/>
                </a:lnTo>
                <a:lnTo>
                  <a:pt x="2957513" y="514350"/>
                </a:lnTo>
                <a:lnTo>
                  <a:pt x="2971801" y="478632"/>
                </a:lnTo>
                <a:lnTo>
                  <a:pt x="2986088" y="442913"/>
                </a:lnTo>
                <a:lnTo>
                  <a:pt x="3000376" y="407194"/>
                </a:lnTo>
                <a:lnTo>
                  <a:pt x="3014663" y="371475"/>
                </a:lnTo>
                <a:lnTo>
                  <a:pt x="3036095" y="335757"/>
                </a:lnTo>
                <a:lnTo>
                  <a:pt x="3050382" y="300038"/>
                </a:lnTo>
                <a:lnTo>
                  <a:pt x="3064670" y="264319"/>
                </a:lnTo>
                <a:lnTo>
                  <a:pt x="3078957" y="235744"/>
                </a:lnTo>
                <a:lnTo>
                  <a:pt x="3093245" y="200025"/>
                </a:lnTo>
                <a:lnTo>
                  <a:pt x="3107532" y="171450"/>
                </a:lnTo>
                <a:lnTo>
                  <a:pt x="3114676" y="142875"/>
                </a:lnTo>
                <a:lnTo>
                  <a:pt x="3121820" y="107157"/>
                </a:lnTo>
                <a:lnTo>
                  <a:pt x="3121820" y="78582"/>
                </a:lnTo>
                <a:lnTo>
                  <a:pt x="3121820" y="57150"/>
                </a:lnTo>
                <a:lnTo>
                  <a:pt x="3121820" y="28575"/>
                </a:lnTo>
                <a:lnTo>
                  <a:pt x="3121820" y="14288"/>
                </a:lnTo>
                <a:lnTo>
                  <a:pt x="3121820" y="0"/>
                </a:lnTo>
                <a:lnTo>
                  <a:pt x="3121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Gini Coefficient</a:t>
            </a:r>
            <a:endParaRPr lang="en-US" dirty="0"/>
          </a:p>
        </p:txBody>
      </p:sp>
      <p:pic>
        <p:nvPicPr>
          <p:cNvPr id="2050" name="Picture 2" descr="http://www.econweb.com/texts/current/Mansions/lorenz-gini-increase-ani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0"/>
            <a:ext cx="5300052" cy="464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eform 2"/>
          <p:cNvSpPr/>
          <p:nvPr/>
        </p:nvSpPr>
        <p:spPr>
          <a:xfrm>
            <a:off x="7393782" y="1828800"/>
            <a:ext cx="57151" cy="421482"/>
          </a:xfrm>
          <a:custGeom>
            <a:avLst/>
            <a:gdLst/>
            <a:ahLst/>
            <a:cxnLst/>
            <a:rect l="0" t="0" r="0" b="0"/>
            <a:pathLst>
              <a:path w="57151" h="421482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42863"/>
                </a:lnTo>
                <a:lnTo>
                  <a:pt x="0" y="64294"/>
                </a:lnTo>
                <a:lnTo>
                  <a:pt x="7144" y="92869"/>
                </a:lnTo>
                <a:lnTo>
                  <a:pt x="7144" y="121444"/>
                </a:lnTo>
                <a:lnTo>
                  <a:pt x="14288" y="150019"/>
                </a:lnTo>
                <a:lnTo>
                  <a:pt x="21431" y="185738"/>
                </a:lnTo>
                <a:lnTo>
                  <a:pt x="28575" y="221456"/>
                </a:lnTo>
                <a:lnTo>
                  <a:pt x="35719" y="264319"/>
                </a:lnTo>
                <a:lnTo>
                  <a:pt x="42863" y="300038"/>
                </a:lnTo>
                <a:lnTo>
                  <a:pt x="42863" y="335756"/>
                </a:lnTo>
                <a:lnTo>
                  <a:pt x="50006" y="364331"/>
                </a:lnTo>
                <a:lnTo>
                  <a:pt x="57150" y="392906"/>
                </a:lnTo>
                <a:lnTo>
                  <a:pt x="57150" y="414338"/>
                </a:lnTo>
                <a:lnTo>
                  <a:pt x="57150" y="421481"/>
                </a:lnTo>
                <a:lnTo>
                  <a:pt x="57150" y="4214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7336632" y="1728788"/>
            <a:ext cx="435770" cy="464344"/>
          </a:xfrm>
          <a:custGeom>
            <a:avLst/>
            <a:gdLst/>
            <a:ahLst/>
            <a:cxnLst/>
            <a:rect l="0" t="0" r="0" b="0"/>
            <a:pathLst>
              <a:path w="435770" h="464344">
                <a:moveTo>
                  <a:pt x="0" y="71437"/>
                </a:moveTo>
                <a:lnTo>
                  <a:pt x="0" y="71437"/>
                </a:lnTo>
                <a:lnTo>
                  <a:pt x="7144" y="64293"/>
                </a:lnTo>
                <a:lnTo>
                  <a:pt x="14288" y="50006"/>
                </a:lnTo>
                <a:lnTo>
                  <a:pt x="28575" y="35718"/>
                </a:lnTo>
                <a:lnTo>
                  <a:pt x="50006" y="21431"/>
                </a:lnTo>
                <a:lnTo>
                  <a:pt x="71438" y="7143"/>
                </a:lnTo>
                <a:lnTo>
                  <a:pt x="92869" y="0"/>
                </a:lnTo>
                <a:lnTo>
                  <a:pt x="121444" y="0"/>
                </a:lnTo>
                <a:lnTo>
                  <a:pt x="150019" y="0"/>
                </a:lnTo>
                <a:lnTo>
                  <a:pt x="178594" y="0"/>
                </a:lnTo>
                <a:lnTo>
                  <a:pt x="207169" y="7143"/>
                </a:lnTo>
                <a:lnTo>
                  <a:pt x="235744" y="21431"/>
                </a:lnTo>
                <a:lnTo>
                  <a:pt x="257175" y="28575"/>
                </a:lnTo>
                <a:lnTo>
                  <a:pt x="271463" y="42862"/>
                </a:lnTo>
                <a:lnTo>
                  <a:pt x="285750" y="64293"/>
                </a:lnTo>
                <a:lnTo>
                  <a:pt x="300038" y="78581"/>
                </a:lnTo>
                <a:lnTo>
                  <a:pt x="307181" y="100012"/>
                </a:lnTo>
                <a:lnTo>
                  <a:pt x="307181" y="121443"/>
                </a:lnTo>
                <a:lnTo>
                  <a:pt x="307181" y="150018"/>
                </a:lnTo>
                <a:lnTo>
                  <a:pt x="307181" y="171450"/>
                </a:lnTo>
                <a:lnTo>
                  <a:pt x="285750" y="192881"/>
                </a:lnTo>
                <a:lnTo>
                  <a:pt x="271463" y="214312"/>
                </a:lnTo>
                <a:lnTo>
                  <a:pt x="257175" y="235743"/>
                </a:lnTo>
                <a:lnTo>
                  <a:pt x="228600" y="257175"/>
                </a:lnTo>
                <a:lnTo>
                  <a:pt x="200025" y="278606"/>
                </a:lnTo>
                <a:lnTo>
                  <a:pt x="178594" y="292893"/>
                </a:lnTo>
                <a:lnTo>
                  <a:pt x="150019" y="307181"/>
                </a:lnTo>
                <a:lnTo>
                  <a:pt x="128588" y="314325"/>
                </a:lnTo>
                <a:lnTo>
                  <a:pt x="114300" y="321468"/>
                </a:lnTo>
                <a:lnTo>
                  <a:pt x="100013" y="328612"/>
                </a:lnTo>
                <a:lnTo>
                  <a:pt x="92869" y="335756"/>
                </a:lnTo>
                <a:lnTo>
                  <a:pt x="85725" y="342900"/>
                </a:lnTo>
                <a:lnTo>
                  <a:pt x="85725" y="350043"/>
                </a:lnTo>
                <a:lnTo>
                  <a:pt x="85725" y="350043"/>
                </a:lnTo>
                <a:lnTo>
                  <a:pt x="92869" y="357187"/>
                </a:lnTo>
                <a:lnTo>
                  <a:pt x="107156" y="357187"/>
                </a:lnTo>
                <a:lnTo>
                  <a:pt x="128588" y="364331"/>
                </a:lnTo>
                <a:lnTo>
                  <a:pt x="150019" y="364331"/>
                </a:lnTo>
                <a:lnTo>
                  <a:pt x="171450" y="371475"/>
                </a:lnTo>
                <a:lnTo>
                  <a:pt x="200025" y="378618"/>
                </a:lnTo>
                <a:lnTo>
                  <a:pt x="228600" y="385762"/>
                </a:lnTo>
                <a:lnTo>
                  <a:pt x="257175" y="400050"/>
                </a:lnTo>
                <a:lnTo>
                  <a:pt x="285750" y="407193"/>
                </a:lnTo>
                <a:lnTo>
                  <a:pt x="314325" y="421481"/>
                </a:lnTo>
                <a:lnTo>
                  <a:pt x="342900" y="428625"/>
                </a:lnTo>
                <a:lnTo>
                  <a:pt x="364331" y="435768"/>
                </a:lnTo>
                <a:lnTo>
                  <a:pt x="378619" y="450056"/>
                </a:lnTo>
                <a:lnTo>
                  <a:pt x="400050" y="457200"/>
                </a:lnTo>
                <a:lnTo>
                  <a:pt x="414338" y="457200"/>
                </a:lnTo>
                <a:lnTo>
                  <a:pt x="421481" y="464343"/>
                </a:lnTo>
                <a:lnTo>
                  <a:pt x="428625" y="464343"/>
                </a:lnTo>
                <a:lnTo>
                  <a:pt x="428625" y="464343"/>
                </a:lnTo>
                <a:lnTo>
                  <a:pt x="435769" y="464343"/>
                </a:lnTo>
                <a:lnTo>
                  <a:pt x="435769" y="4643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7822407" y="1971675"/>
            <a:ext cx="150020" cy="185739"/>
          </a:xfrm>
          <a:custGeom>
            <a:avLst/>
            <a:gdLst/>
            <a:ahLst/>
            <a:cxnLst/>
            <a:rect l="0" t="0" r="0" b="0"/>
            <a:pathLst>
              <a:path w="150020" h="185739">
                <a:moveTo>
                  <a:pt x="35719" y="0"/>
                </a:moveTo>
                <a:lnTo>
                  <a:pt x="35719" y="0"/>
                </a:lnTo>
                <a:lnTo>
                  <a:pt x="28575" y="14288"/>
                </a:lnTo>
                <a:lnTo>
                  <a:pt x="14288" y="28575"/>
                </a:lnTo>
                <a:lnTo>
                  <a:pt x="7144" y="50006"/>
                </a:lnTo>
                <a:lnTo>
                  <a:pt x="0" y="85725"/>
                </a:lnTo>
                <a:lnTo>
                  <a:pt x="0" y="114300"/>
                </a:lnTo>
                <a:lnTo>
                  <a:pt x="0" y="135731"/>
                </a:lnTo>
                <a:lnTo>
                  <a:pt x="0" y="157163"/>
                </a:lnTo>
                <a:lnTo>
                  <a:pt x="7144" y="171450"/>
                </a:lnTo>
                <a:lnTo>
                  <a:pt x="14288" y="178594"/>
                </a:lnTo>
                <a:lnTo>
                  <a:pt x="28575" y="185738"/>
                </a:lnTo>
                <a:lnTo>
                  <a:pt x="35719" y="178594"/>
                </a:lnTo>
                <a:lnTo>
                  <a:pt x="50006" y="171450"/>
                </a:lnTo>
                <a:lnTo>
                  <a:pt x="64294" y="164306"/>
                </a:lnTo>
                <a:lnTo>
                  <a:pt x="78581" y="150019"/>
                </a:lnTo>
                <a:lnTo>
                  <a:pt x="85725" y="135731"/>
                </a:lnTo>
                <a:lnTo>
                  <a:pt x="92869" y="121444"/>
                </a:lnTo>
                <a:lnTo>
                  <a:pt x="100013" y="107156"/>
                </a:lnTo>
                <a:lnTo>
                  <a:pt x="100013" y="85725"/>
                </a:lnTo>
                <a:lnTo>
                  <a:pt x="92869" y="71438"/>
                </a:lnTo>
                <a:lnTo>
                  <a:pt x="92869" y="57150"/>
                </a:lnTo>
                <a:lnTo>
                  <a:pt x="85725" y="50006"/>
                </a:lnTo>
                <a:lnTo>
                  <a:pt x="85725" y="50006"/>
                </a:lnTo>
                <a:lnTo>
                  <a:pt x="78581" y="50006"/>
                </a:lnTo>
                <a:lnTo>
                  <a:pt x="78581" y="50006"/>
                </a:lnTo>
                <a:lnTo>
                  <a:pt x="78581" y="50006"/>
                </a:lnTo>
                <a:lnTo>
                  <a:pt x="78581" y="57150"/>
                </a:lnTo>
                <a:lnTo>
                  <a:pt x="78581" y="71438"/>
                </a:lnTo>
                <a:lnTo>
                  <a:pt x="78581" y="85725"/>
                </a:lnTo>
                <a:lnTo>
                  <a:pt x="92869" y="100013"/>
                </a:lnTo>
                <a:lnTo>
                  <a:pt x="100013" y="114300"/>
                </a:lnTo>
                <a:lnTo>
                  <a:pt x="107156" y="128588"/>
                </a:lnTo>
                <a:lnTo>
                  <a:pt x="114300" y="142875"/>
                </a:lnTo>
                <a:lnTo>
                  <a:pt x="128588" y="150019"/>
                </a:lnTo>
                <a:lnTo>
                  <a:pt x="142875" y="157163"/>
                </a:lnTo>
                <a:lnTo>
                  <a:pt x="142875" y="164306"/>
                </a:lnTo>
                <a:lnTo>
                  <a:pt x="150019" y="164306"/>
                </a:lnTo>
                <a:lnTo>
                  <a:pt x="150019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008145" y="2028825"/>
            <a:ext cx="135732" cy="114301"/>
          </a:xfrm>
          <a:custGeom>
            <a:avLst/>
            <a:gdLst/>
            <a:ahLst/>
            <a:cxnLst/>
            <a:rect l="0" t="0" r="0" b="0"/>
            <a:pathLst>
              <a:path w="135732" h="114301">
                <a:moveTo>
                  <a:pt x="0" y="57150"/>
                </a:moveTo>
                <a:lnTo>
                  <a:pt x="0" y="64294"/>
                </a:lnTo>
                <a:lnTo>
                  <a:pt x="0" y="71438"/>
                </a:lnTo>
                <a:lnTo>
                  <a:pt x="7143" y="78581"/>
                </a:lnTo>
                <a:lnTo>
                  <a:pt x="7143" y="85725"/>
                </a:lnTo>
                <a:lnTo>
                  <a:pt x="14287" y="92869"/>
                </a:lnTo>
                <a:lnTo>
                  <a:pt x="14287" y="100013"/>
                </a:lnTo>
                <a:lnTo>
                  <a:pt x="14287" y="100013"/>
                </a:lnTo>
                <a:lnTo>
                  <a:pt x="14287" y="100013"/>
                </a:lnTo>
                <a:lnTo>
                  <a:pt x="14287" y="100013"/>
                </a:lnTo>
                <a:lnTo>
                  <a:pt x="14287" y="92869"/>
                </a:lnTo>
                <a:lnTo>
                  <a:pt x="14287" y="85725"/>
                </a:lnTo>
                <a:lnTo>
                  <a:pt x="14287" y="71438"/>
                </a:lnTo>
                <a:lnTo>
                  <a:pt x="14287" y="57150"/>
                </a:lnTo>
                <a:lnTo>
                  <a:pt x="7143" y="42863"/>
                </a:lnTo>
                <a:lnTo>
                  <a:pt x="7143" y="28575"/>
                </a:lnTo>
                <a:lnTo>
                  <a:pt x="7143" y="21431"/>
                </a:lnTo>
                <a:lnTo>
                  <a:pt x="14287" y="14288"/>
                </a:lnTo>
                <a:lnTo>
                  <a:pt x="21431" y="7144"/>
                </a:lnTo>
                <a:lnTo>
                  <a:pt x="28575" y="0"/>
                </a:lnTo>
                <a:lnTo>
                  <a:pt x="35718" y="0"/>
                </a:lnTo>
                <a:lnTo>
                  <a:pt x="50006" y="7144"/>
                </a:lnTo>
                <a:lnTo>
                  <a:pt x="64293" y="7144"/>
                </a:lnTo>
                <a:lnTo>
                  <a:pt x="78581" y="21431"/>
                </a:lnTo>
                <a:lnTo>
                  <a:pt x="92868" y="28575"/>
                </a:lnTo>
                <a:lnTo>
                  <a:pt x="100012" y="35719"/>
                </a:lnTo>
                <a:lnTo>
                  <a:pt x="114300" y="50006"/>
                </a:lnTo>
                <a:lnTo>
                  <a:pt x="121443" y="64294"/>
                </a:lnTo>
                <a:lnTo>
                  <a:pt x="121443" y="71438"/>
                </a:lnTo>
                <a:lnTo>
                  <a:pt x="128587" y="85725"/>
                </a:lnTo>
                <a:lnTo>
                  <a:pt x="128587" y="92869"/>
                </a:lnTo>
                <a:lnTo>
                  <a:pt x="135731" y="100013"/>
                </a:lnTo>
                <a:lnTo>
                  <a:pt x="135731" y="107156"/>
                </a:lnTo>
                <a:lnTo>
                  <a:pt x="135731" y="114300"/>
                </a:lnTo>
                <a:lnTo>
                  <a:pt x="135731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158163" y="1964531"/>
            <a:ext cx="92870" cy="285751"/>
          </a:xfrm>
          <a:custGeom>
            <a:avLst/>
            <a:gdLst/>
            <a:ahLst/>
            <a:cxnLst/>
            <a:rect l="0" t="0" r="0" b="0"/>
            <a:pathLst>
              <a:path w="92870" h="285751">
                <a:moveTo>
                  <a:pt x="64294" y="0"/>
                </a:moveTo>
                <a:lnTo>
                  <a:pt x="57150" y="7144"/>
                </a:lnTo>
                <a:lnTo>
                  <a:pt x="57150" y="14288"/>
                </a:lnTo>
                <a:lnTo>
                  <a:pt x="50007" y="28575"/>
                </a:lnTo>
                <a:lnTo>
                  <a:pt x="42863" y="50007"/>
                </a:lnTo>
                <a:lnTo>
                  <a:pt x="42863" y="71438"/>
                </a:lnTo>
                <a:lnTo>
                  <a:pt x="35719" y="100013"/>
                </a:lnTo>
                <a:lnTo>
                  <a:pt x="28575" y="121444"/>
                </a:lnTo>
                <a:lnTo>
                  <a:pt x="28575" y="135732"/>
                </a:lnTo>
                <a:lnTo>
                  <a:pt x="28575" y="142875"/>
                </a:lnTo>
                <a:lnTo>
                  <a:pt x="35719" y="142875"/>
                </a:lnTo>
                <a:lnTo>
                  <a:pt x="35719" y="142875"/>
                </a:lnTo>
                <a:lnTo>
                  <a:pt x="42863" y="142875"/>
                </a:lnTo>
                <a:lnTo>
                  <a:pt x="50007" y="135732"/>
                </a:lnTo>
                <a:lnTo>
                  <a:pt x="50007" y="128588"/>
                </a:lnTo>
                <a:lnTo>
                  <a:pt x="57150" y="114300"/>
                </a:lnTo>
                <a:lnTo>
                  <a:pt x="57150" y="100013"/>
                </a:lnTo>
                <a:lnTo>
                  <a:pt x="64294" y="85725"/>
                </a:lnTo>
                <a:lnTo>
                  <a:pt x="71438" y="78582"/>
                </a:lnTo>
                <a:lnTo>
                  <a:pt x="71438" y="71438"/>
                </a:lnTo>
                <a:lnTo>
                  <a:pt x="78582" y="71438"/>
                </a:lnTo>
                <a:lnTo>
                  <a:pt x="78582" y="71438"/>
                </a:lnTo>
                <a:lnTo>
                  <a:pt x="85725" y="78582"/>
                </a:lnTo>
                <a:lnTo>
                  <a:pt x="85725" y="92869"/>
                </a:lnTo>
                <a:lnTo>
                  <a:pt x="92869" y="107157"/>
                </a:lnTo>
                <a:lnTo>
                  <a:pt x="92869" y="128588"/>
                </a:lnTo>
                <a:lnTo>
                  <a:pt x="92869" y="150019"/>
                </a:lnTo>
                <a:lnTo>
                  <a:pt x="92869" y="171450"/>
                </a:lnTo>
                <a:lnTo>
                  <a:pt x="92869" y="192882"/>
                </a:lnTo>
                <a:lnTo>
                  <a:pt x="78582" y="214313"/>
                </a:lnTo>
                <a:lnTo>
                  <a:pt x="71438" y="228600"/>
                </a:lnTo>
                <a:lnTo>
                  <a:pt x="64294" y="242888"/>
                </a:lnTo>
                <a:lnTo>
                  <a:pt x="50007" y="257175"/>
                </a:lnTo>
                <a:lnTo>
                  <a:pt x="35719" y="271463"/>
                </a:lnTo>
                <a:lnTo>
                  <a:pt x="21432" y="278607"/>
                </a:lnTo>
                <a:lnTo>
                  <a:pt x="14288" y="278607"/>
                </a:lnTo>
                <a:lnTo>
                  <a:pt x="0" y="285750"/>
                </a:lnTo>
                <a:lnTo>
                  <a:pt x="0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322470" y="1971675"/>
            <a:ext cx="192882" cy="178595"/>
          </a:xfrm>
          <a:custGeom>
            <a:avLst/>
            <a:gdLst/>
            <a:ahLst/>
            <a:cxnLst/>
            <a:rect l="0" t="0" r="0" b="0"/>
            <a:pathLst>
              <a:path w="192882" h="178595">
                <a:moveTo>
                  <a:pt x="0" y="92869"/>
                </a:moveTo>
                <a:lnTo>
                  <a:pt x="7143" y="92869"/>
                </a:lnTo>
                <a:lnTo>
                  <a:pt x="14287" y="92869"/>
                </a:lnTo>
                <a:lnTo>
                  <a:pt x="21431" y="85725"/>
                </a:lnTo>
                <a:lnTo>
                  <a:pt x="35718" y="85725"/>
                </a:lnTo>
                <a:lnTo>
                  <a:pt x="42862" y="78581"/>
                </a:lnTo>
                <a:lnTo>
                  <a:pt x="57150" y="71438"/>
                </a:lnTo>
                <a:lnTo>
                  <a:pt x="64293" y="64294"/>
                </a:lnTo>
                <a:lnTo>
                  <a:pt x="78581" y="57150"/>
                </a:lnTo>
                <a:lnTo>
                  <a:pt x="85725" y="42863"/>
                </a:lnTo>
                <a:lnTo>
                  <a:pt x="85725" y="35719"/>
                </a:lnTo>
                <a:lnTo>
                  <a:pt x="92868" y="28575"/>
                </a:lnTo>
                <a:lnTo>
                  <a:pt x="85725" y="21431"/>
                </a:lnTo>
                <a:lnTo>
                  <a:pt x="85725" y="14288"/>
                </a:lnTo>
                <a:lnTo>
                  <a:pt x="78581" y="7144"/>
                </a:lnTo>
                <a:lnTo>
                  <a:pt x="71437" y="0"/>
                </a:lnTo>
                <a:lnTo>
                  <a:pt x="57150" y="7144"/>
                </a:lnTo>
                <a:lnTo>
                  <a:pt x="50006" y="14288"/>
                </a:lnTo>
                <a:lnTo>
                  <a:pt x="35718" y="28575"/>
                </a:lnTo>
                <a:lnTo>
                  <a:pt x="28575" y="50006"/>
                </a:lnTo>
                <a:lnTo>
                  <a:pt x="14287" y="71438"/>
                </a:lnTo>
                <a:lnTo>
                  <a:pt x="7143" y="92869"/>
                </a:lnTo>
                <a:lnTo>
                  <a:pt x="0" y="114300"/>
                </a:lnTo>
                <a:lnTo>
                  <a:pt x="7143" y="135731"/>
                </a:lnTo>
                <a:lnTo>
                  <a:pt x="14287" y="150019"/>
                </a:lnTo>
                <a:lnTo>
                  <a:pt x="21431" y="164306"/>
                </a:lnTo>
                <a:lnTo>
                  <a:pt x="42862" y="171450"/>
                </a:lnTo>
                <a:lnTo>
                  <a:pt x="64293" y="178594"/>
                </a:lnTo>
                <a:lnTo>
                  <a:pt x="85725" y="178594"/>
                </a:lnTo>
                <a:lnTo>
                  <a:pt x="114300" y="178594"/>
                </a:lnTo>
                <a:lnTo>
                  <a:pt x="142875" y="178594"/>
                </a:lnTo>
                <a:lnTo>
                  <a:pt x="171450" y="178594"/>
                </a:lnTo>
                <a:lnTo>
                  <a:pt x="192881" y="171450"/>
                </a:lnTo>
                <a:lnTo>
                  <a:pt x="192881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229476" y="2314575"/>
            <a:ext cx="1471613" cy="50007"/>
          </a:xfrm>
          <a:custGeom>
            <a:avLst/>
            <a:gdLst/>
            <a:ahLst/>
            <a:cxnLst/>
            <a:rect l="0" t="0" r="0" b="0"/>
            <a:pathLst>
              <a:path w="1471613" h="50007">
                <a:moveTo>
                  <a:pt x="0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21431" y="42863"/>
                </a:lnTo>
                <a:lnTo>
                  <a:pt x="35719" y="42863"/>
                </a:lnTo>
                <a:lnTo>
                  <a:pt x="50006" y="42863"/>
                </a:lnTo>
                <a:lnTo>
                  <a:pt x="71437" y="50006"/>
                </a:lnTo>
                <a:lnTo>
                  <a:pt x="92869" y="50006"/>
                </a:lnTo>
                <a:lnTo>
                  <a:pt x="128587" y="50006"/>
                </a:lnTo>
                <a:lnTo>
                  <a:pt x="157162" y="50006"/>
                </a:lnTo>
                <a:lnTo>
                  <a:pt x="192881" y="50006"/>
                </a:lnTo>
                <a:lnTo>
                  <a:pt x="228600" y="50006"/>
                </a:lnTo>
                <a:lnTo>
                  <a:pt x="271462" y="50006"/>
                </a:lnTo>
                <a:lnTo>
                  <a:pt x="307181" y="42863"/>
                </a:lnTo>
                <a:lnTo>
                  <a:pt x="357187" y="35719"/>
                </a:lnTo>
                <a:lnTo>
                  <a:pt x="407194" y="35719"/>
                </a:lnTo>
                <a:lnTo>
                  <a:pt x="457200" y="28575"/>
                </a:lnTo>
                <a:lnTo>
                  <a:pt x="514350" y="28575"/>
                </a:lnTo>
                <a:lnTo>
                  <a:pt x="571500" y="28575"/>
                </a:lnTo>
                <a:lnTo>
                  <a:pt x="635794" y="21431"/>
                </a:lnTo>
                <a:lnTo>
                  <a:pt x="700087" y="21431"/>
                </a:lnTo>
                <a:lnTo>
                  <a:pt x="764381" y="14288"/>
                </a:lnTo>
                <a:lnTo>
                  <a:pt x="828675" y="14288"/>
                </a:lnTo>
                <a:lnTo>
                  <a:pt x="892969" y="14288"/>
                </a:lnTo>
                <a:lnTo>
                  <a:pt x="957262" y="7144"/>
                </a:lnTo>
                <a:lnTo>
                  <a:pt x="1028700" y="7144"/>
                </a:lnTo>
                <a:lnTo>
                  <a:pt x="1092994" y="0"/>
                </a:lnTo>
                <a:lnTo>
                  <a:pt x="1164431" y="0"/>
                </a:lnTo>
                <a:lnTo>
                  <a:pt x="1228725" y="0"/>
                </a:lnTo>
                <a:lnTo>
                  <a:pt x="1285875" y="0"/>
                </a:lnTo>
                <a:lnTo>
                  <a:pt x="1343025" y="0"/>
                </a:lnTo>
                <a:lnTo>
                  <a:pt x="1400175" y="0"/>
                </a:lnTo>
                <a:lnTo>
                  <a:pt x="1443037" y="0"/>
                </a:lnTo>
                <a:lnTo>
                  <a:pt x="1471612" y="0"/>
                </a:lnTo>
                <a:lnTo>
                  <a:pt x="14716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058026" y="2536031"/>
            <a:ext cx="357188" cy="385764"/>
          </a:xfrm>
          <a:custGeom>
            <a:avLst/>
            <a:gdLst/>
            <a:ahLst/>
            <a:cxnLst/>
            <a:rect l="0" t="0" r="0" b="0"/>
            <a:pathLst>
              <a:path w="357188" h="385764">
                <a:moveTo>
                  <a:pt x="78581" y="0"/>
                </a:moveTo>
                <a:lnTo>
                  <a:pt x="78581" y="0"/>
                </a:lnTo>
                <a:lnTo>
                  <a:pt x="71437" y="0"/>
                </a:lnTo>
                <a:lnTo>
                  <a:pt x="64294" y="7144"/>
                </a:lnTo>
                <a:lnTo>
                  <a:pt x="57150" y="21432"/>
                </a:lnTo>
                <a:lnTo>
                  <a:pt x="50006" y="35719"/>
                </a:lnTo>
                <a:lnTo>
                  <a:pt x="42862" y="50007"/>
                </a:lnTo>
                <a:lnTo>
                  <a:pt x="28575" y="71438"/>
                </a:lnTo>
                <a:lnTo>
                  <a:pt x="21431" y="92869"/>
                </a:lnTo>
                <a:lnTo>
                  <a:pt x="14287" y="121444"/>
                </a:lnTo>
                <a:lnTo>
                  <a:pt x="7144" y="150019"/>
                </a:lnTo>
                <a:lnTo>
                  <a:pt x="7144" y="178594"/>
                </a:lnTo>
                <a:lnTo>
                  <a:pt x="0" y="207169"/>
                </a:lnTo>
                <a:lnTo>
                  <a:pt x="0" y="228600"/>
                </a:lnTo>
                <a:lnTo>
                  <a:pt x="0" y="257175"/>
                </a:lnTo>
                <a:lnTo>
                  <a:pt x="7144" y="278607"/>
                </a:lnTo>
                <a:lnTo>
                  <a:pt x="14287" y="300038"/>
                </a:lnTo>
                <a:lnTo>
                  <a:pt x="14287" y="321469"/>
                </a:lnTo>
                <a:lnTo>
                  <a:pt x="28575" y="335757"/>
                </a:lnTo>
                <a:lnTo>
                  <a:pt x="35719" y="350044"/>
                </a:lnTo>
                <a:lnTo>
                  <a:pt x="50006" y="364332"/>
                </a:lnTo>
                <a:lnTo>
                  <a:pt x="71437" y="378619"/>
                </a:lnTo>
                <a:lnTo>
                  <a:pt x="85725" y="385763"/>
                </a:lnTo>
                <a:lnTo>
                  <a:pt x="107156" y="385763"/>
                </a:lnTo>
                <a:lnTo>
                  <a:pt x="128587" y="385763"/>
                </a:lnTo>
                <a:lnTo>
                  <a:pt x="150019" y="385763"/>
                </a:lnTo>
                <a:lnTo>
                  <a:pt x="171450" y="378619"/>
                </a:lnTo>
                <a:lnTo>
                  <a:pt x="192881" y="364332"/>
                </a:lnTo>
                <a:lnTo>
                  <a:pt x="214312" y="350044"/>
                </a:lnTo>
                <a:lnTo>
                  <a:pt x="235744" y="342900"/>
                </a:lnTo>
                <a:lnTo>
                  <a:pt x="257175" y="321469"/>
                </a:lnTo>
                <a:lnTo>
                  <a:pt x="278606" y="307182"/>
                </a:lnTo>
                <a:lnTo>
                  <a:pt x="292894" y="285750"/>
                </a:lnTo>
                <a:lnTo>
                  <a:pt x="307181" y="271463"/>
                </a:lnTo>
                <a:lnTo>
                  <a:pt x="321469" y="250032"/>
                </a:lnTo>
                <a:lnTo>
                  <a:pt x="335756" y="235744"/>
                </a:lnTo>
                <a:lnTo>
                  <a:pt x="342900" y="214313"/>
                </a:lnTo>
                <a:lnTo>
                  <a:pt x="350044" y="192882"/>
                </a:lnTo>
                <a:lnTo>
                  <a:pt x="357187" y="171450"/>
                </a:lnTo>
                <a:lnTo>
                  <a:pt x="357187" y="157163"/>
                </a:lnTo>
                <a:lnTo>
                  <a:pt x="357187" y="135732"/>
                </a:lnTo>
                <a:lnTo>
                  <a:pt x="357187" y="114300"/>
                </a:lnTo>
                <a:lnTo>
                  <a:pt x="350044" y="100013"/>
                </a:lnTo>
                <a:lnTo>
                  <a:pt x="342900" y="85725"/>
                </a:lnTo>
                <a:lnTo>
                  <a:pt x="335756" y="64294"/>
                </a:lnTo>
                <a:lnTo>
                  <a:pt x="314325" y="57150"/>
                </a:lnTo>
                <a:lnTo>
                  <a:pt x="300037" y="42863"/>
                </a:lnTo>
                <a:lnTo>
                  <a:pt x="285750" y="35719"/>
                </a:lnTo>
                <a:lnTo>
                  <a:pt x="264319" y="21432"/>
                </a:lnTo>
                <a:lnTo>
                  <a:pt x="242887" y="21432"/>
                </a:lnTo>
                <a:lnTo>
                  <a:pt x="221456" y="14288"/>
                </a:lnTo>
                <a:lnTo>
                  <a:pt x="200025" y="14288"/>
                </a:lnTo>
                <a:lnTo>
                  <a:pt x="192881" y="14288"/>
                </a:lnTo>
                <a:lnTo>
                  <a:pt x="192881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572376" y="2650331"/>
            <a:ext cx="821532" cy="14289"/>
          </a:xfrm>
          <a:custGeom>
            <a:avLst/>
            <a:gdLst/>
            <a:ahLst/>
            <a:cxnLst/>
            <a:rect l="0" t="0" r="0" b="0"/>
            <a:pathLst>
              <a:path w="821532" h="14289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28575" y="7144"/>
                </a:lnTo>
                <a:lnTo>
                  <a:pt x="35719" y="7144"/>
                </a:lnTo>
                <a:lnTo>
                  <a:pt x="57150" y="7144"/>
                </a:lnTo>
                <a:lnTo>
                  <a:pt x="71437" y="7144"/>
                </a:lnTo>
                <a:lnTo>
                  <a:pt x="85725" y="7144"/>
                </a:lnTo>
                <a:lnTo>
                  <a:pt x="107156" y="7144"/>
                </a:lnTo>
                <a:lnTo>
                  <a:pt x="128587" y="7144"/>
                </a:lnTo>
                <a:lnTo>
                  <a:pt x="157162" y="7144"/>
                </a:lnTo>
                <a:lnTo>
                  <a:pt x="185737" y="7144"/>
                </a:lnTo>
                <a:lnTo>
                  <a:pt x="214312" y="7144"/>
                </a:lnTo>
                <a:lnTo>
                  <a:pt x="242887" y="7144"/>
                </a:lnTo>
                <a:lnTo>
                  <a:pt x="278606" y="7144"/>
                </a:lnTo>
                <a:lnTo>
                  <a:pt x="307181" y="7144"/>
                </a:lnTo>
                <a:lnTo>
                  <a:pt x="342900" y="7144"/>
                </a:lnTo>
                <a:lnTo>
                  <a:pt x="378619" y="7144"/>
                </a:lnTo>
                <a:lnTo>
                  <a:pt x="414337" y="7144"/>
                </a:lnTo>
                <a:lnTo>
                  <a:pt x="450056" y="14288"/>
                </a:lnTo>
                <a:lnTo>
                  <a:pt x="485775" y="14288"/>
                </a:lnTo>
                <a:lnTo>
                  <a:pt x="521494" y="14288"/>
                </a:lnTo>
                <a:lnTo>
                  <a:pt x="557212" y="14288"/>
                </a:lnTo>
                <a:lnTo>
                  <a:pt x="592931" y="14288"/>
                </a:lnTo>
                <a:lnTo>
                  <a:pt x="628650" y="14288"/>
                </a:lnTo>
                <a:lnTo>
                  <a:pt x="664369" y="14288"/>
                </a:lnTo>
                <a:lnTo>
                  <a:pt x="692944" y="14288"/>
                </a:lnTo>
                <a:lnTo>
                  <a:pt x="721519" y="14288"/>
                </a:lnTo>
                <a:lnTo>
                  <a:pt x="750094" y="14288"/>
                </a:lnTo>
                <a:lnTo>
                  <a:pt x="778669" y="14288"/>
                </a:lnTo>
                <a:lnTo>
                  <a:pt x="800100" y="7144"/>
                </a:lnTo>
                <a:lnTo>
                  <a:pt x="821531" y="7144"/>
                </a:lnTo>
                <a:lnTo>
                  <a:pt x="821531" y="7144"/>
                </a:lnTo>
                <a:lnTo>
                  <a:pt x="821531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536782" y="2414588"/>
            <a:ext cx="7145" cy="578644"/>
          </a:xfrm>
          <a:custGeom>
            <a:avLst/>
            <a:gdLst/>
            <a:ahLst/>
            <a:cxnLst/>
            <a:rect l="0" t="0" r="0" b="0"/>
            <a:pathLst>
              <a:path w="7145" h="578644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0" y="14287"/>
                </a:lnTo>
                <a:lnTo>
                  <a:pt x="0" y="28575"/>
                </a:lnTo>
                <a:lnTo>
                  <a:pt x="0" y="42862"/>
                </a:lnTo>
                <a:lnTo>
                  <a:pt x="0" y="71437"/>
                </a:lnTo>
                <a:lnTo>
                  <a:pt x="0" y="100012"/>
                </a:lnTo>
                <a:lnTo>
                  <a:pt x="0" y="128587"/>
                </a:lnTo>
                <a:lnTo>
                  <a:pt x="7144" y="171450"/>
                </a:lnTo>
                <a:lnTo>
                  <a:pt x="7144" y="207168"/>
                </a:lnTo>
                <a:lnTo>
                  <a:pt x="7144" y="250031"/>
                </a:lnTo>
                <a:lnTo>
                  <a:pt x="7144" y="292893"/>
                </a:lnTo>
                <a:lnTo>
                  <a:pt x="7144" y="335756"/>
                </a:lnTo>
                <a:lnTo>
                  <a:pt x="7144" y="378618"/>
                </a:lnTo>
                <a:lnTo>
                  <a:pt x="0" y="428625"/>
                </a:lnTo>
                <a:lnTo>
                  <a:pt x="0" y="471487"/>
                </a:lnTo>
                <a:lnTo>
                  <a:pt x="0" y="521493"/>
                </a:lnTo>
                <a:lnTo>
                  <a:pt x="0" y="557212"/>
                </a:lnTo>
                <a:lnTo>
                  <a:pt x="0" y="578643"/>
                </a:lnTo>
                <a:lnTo>
                  <a:pt x="0" y="5786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079457" y="3157538"/>
            <a:ext cx="28576" cy="307182"/>
          </a:xfrm>
          <a:custGeom>
            <a:avLst/>
            <a:gdLst/>
            <a:ahLst/>
            <a:cxnLst/>
            <a:rect l="0" t="0" r="0" b="0"/>
            <a:pathLst>
              <a:path w="28576" h="307182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7143"/>
                </a:lnTo>
                <a:lnTo>
                  <a:pt x="7144" y="21431"/>
                </a:lnTo>
                <a:lnTo>
                  <a:pt x="7144" y="28575"/>
                </a:lnTo>
                <a:lnTo>
                  <a:pt x="14288" y="50006"/>
                </a:lnTo>
                <a:lnTo>
                  <a:pt x="14288" y="64293"/>
                </a:lnTo>
                <a:lnTo>
                  <a:pt x="21431" y="85725"/>
                </a:lnTo>
                <a:lnTo>
                  <a:pt x="21431" y="107156"/>
                </a:lnTo>
                <a:lnTo>
                  <a:pt x="28575" y="135731"/>
                </a:lnTo>
                <a:lnTo>
                  <a:pt x="28575" y="157162"/>
                </a:lnTo>
                <a:lnTo>
                  <a:pt x="28575" y="185737"/>
                </a:lnTo>
                <a:lnTo>
                  <a:pt x="21431" y="207168"/>
                </a:lnTo>
                <a:lnTo>
                  <a:pt x="21431" y="228600"/>
                </a:lnTo>
                <a:lnTo>
                  <a:pt x="21431" y="242887"/>
                </a:lnTo>
                <a:lnTo>
                  <a:pt x="21431" y="264318"/>
                </a:lnTo>
                <a:lnTo>
                  <a:pt x="7144" y="278606"/>
                </a:lnTo>
                <a:lnTo>
                  <a:pt x="7144" y="292893"/>
                </a:lnTo>
                <a:lnTo>
                  <a:pt x="0" y="300037"/>
                </a:lnTo>
                <a:lnTo>
                  <a:pt x="0" y="307181"/>
                </a:lnTo>
                <a:lnTo>
                  <a:pt x="0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029451" y="3093244"/>
            <a:ext cx="192882" cy="164307"/>
          </a:xfrm>
          <a:custGeom>
            <a:avLst/>
            <a:gdLst/>
            <a:ahLst/>
            <a:cxnLst/>
            <a:rect l="0" t="0" r="0" b="0"/>
            <a:pathLst>
              <a:path w="192882" h="164307">
                <a:moveTo>
                  <a:pt x="0" y="64294"/>
                </a:moveTo>
                <a:lnTo>
                  <a:pt x="0" y="57150"/>
                </a:lnTo>
                <a:lnTo>
                  <a:pt x="0" y="57150"/>
                </a:lnTo>
                <a:lnTo>
                  <a:pt x="0" y="50006"/>
                </a:lnTo>
                <a:lnTo>
                  <a:pt x="0" y="42862"/>
                </a:lnTo>
                <a:lnTo>
                  <a:pt x="7144" y="35719"/>
                </a:lnTo>
                <a:lnTo>
                  <a:pt x="7144" y="21431"/>
                </a:lnTo>
                <a:lnTo>
                  <a:pt x="21431" y="14287"/>
                </a:lnTo>
                <a:lnTo>
                  <a:pt x="35719" y="7144"/>
                </a:lnTo>
                <a:lnTo>
                  <a:pt x="50006" y="7144"/>
                </a:lnTo>
                <a:lnTo>
                  <a:pt x="71437" y="0"/>
                </a:lnTo>
                <a:lnTo>
                  <a:pt x="85725" y="0"/>
                </a:lnTo>
                <a:lnTo>
                  <a:pt x="107156" y="0"/>
                </a:lnTo>
                <a:lnTo>
                  <a:pt x="121444" y="7144"/>
                </a:lnTo>
                <a:lnTo>
                  <a:pt x="142875" y="7144"/>
                </a:lnTo>
                <a:lnTo>
                  <a:pt x="157162" y="14287"/>
                </a:lnTo>
                <a:lnTo>
                  <a:pt x="171450" y="21431"/>
                </a:lnTo>
                <a:lnTo>
                  <a:pt x="178594" y="28575"/>
                </a:lnTo>
                <a:lnTo>
                  <a:pt x="185737" y="42862"/>
                </a:lnTo>
                <a:lnTo>
                  <a:pt x="185737" y="57150"/>
                </a:lnTo>
                <a:lnTo>
                  <a:pt x="192881" y="71437"/>
                </a:lnTo>
                <a:lnTo>
                  <a:pt x="185737" y="85725"/>
                </a:lnTo>
                <a:lnTo>
                  <a:pt x="185737" y="100012"/>
                </a:lnTo>
                <a:lnTo>
                  <a:pt x="178594" y="114300"/>
                </a:lnTo>
                <a:lnTo>
                  <a:pt x="164306" y="128587"/>
                </a:lnTo>
                <a:lnTo>
                  <a:pt x="150019" y="142875"/>
                </a:lnTo>
                <a:lnTo>
                  <a:pt x="142875" y="157162"/>
                </a:lnTo>
                <a:lnTo>
                  <a:pt x="128587" y="164306"/>
                </a:lnTo>
                <a:lnTo>
                  <a:pt x="128587" y="164306"/>
                </a:lnTo>
                <a:lnTo>
                  <a:pt x="128587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215188" y="3186113"/>
            <a:ext cx="64295" cy="114301"/>
          </a:xfrm>
          <a:custGeom>
            <a:avLst/>
            <a:gdLst/>
            <a:ahLst/>
            <a:cxnLst/>
            <a:rect l="0" t="0" r="0" b="0"/>
            <a:pathLst>
              <a:path w="64295" h="114301">
                <a:moveTo>
                  <a:pt x="14288" y="78581"/>
                </a:moveTo>
                <a:lnTo>
                  <a:pt x="14288" y="78581"/>
                </a:lnTo>
                <a:lnTo>
                  <a:pt x="14288" y="78581"/>
                </a:lnTo>
                <a:lnTo>
                  <a:pt x="14288" y="78581"/>
                </a:lnTo>
                <a:lnTo>
                  <a:pt x="14288" y="71437"/>
                </a:lnTo>
                <a:lnTo>
                  <a:pt x="21432" y="71437"/>
                </a:lnTo>
                <a:lnTo>
                  <a:pt x="28575" y="71437"/>
                </a:lnTo>
                <a:lnTo>
                  <a:pt x="35719" y="64293"/>
                </a:lnTo>
                <a:lnTo>
                  <a:pt x="42863" y="57150"/>
                </a:lnTo>
                <a:lnTo>
                  <a:pt x="50007" y="50006"/>
                </a:lnTo>
                <a:lnTo>
                  <a:pt x="57150" y="35718"/>
                </a:lnTo>
                <a:lnTo>
                  <a:pt x="64294" y="28575"/>
                </a:lnTo>
                <a:lnTo>
                  <a:pt x="64294" y="14287"/>
                </a:lnTo>
                <a:lnTo>
                  <a:pt x="64294" y="7143"/>
                </a:lnTo>
                <a:lnTo>
                  <a:pt x="64294" y="7143"/>
                </a:lnTo>
                <a:lnTo>
                  <a:pt x="57150" y="0"/>
                </a:lnTo>
                <a:lnTo>
                  <a:pt x="57150" y="0"/>
                </a:lnTo>
                <a:lnTo>
                  <a:pt x="50007" y="0"/>
                </a:lnTo>
                <a:lnTo>
                  <a:pt x="35719" y="7143"/>
                </a:lnTo>
                <a:lnTo>
                  <a:pt x="28575" y="14287"/>
                </a:lnTo>
                <a:lnTo>
                  <a:pt x="21432" y="21431"/>
                </a:lnTo>
                <a:lnTo>
                  <a:pt x="14288" y="42862"/>
                </a:lnTo>
                <a:lnTo>
                  <a:pt x="7144" y="57150"/>
                </a:lnTo>
                <a:lnTo>
                  <a:pt x="0" y="71437"/>
                </a:lnTo>
                <a:lnTo>
                  <a:pt x="0" y="85725"/>
                </a:lnTo>
                <a:lnTo>
                  <a:pt x="0" y="92868"/>
                </a:lnTo>
                <a:lnTo>
                  <a:pt x="0" y="100012"/>
                </a:lnTo>
                <a:lnTo>
                  <a:pt x="7144" y="107156"/>
                </a:lnTo>
                <a:lnTo>
                  <a:pt x="14288" y="114300"/>
                </a:lnTo>
                <a:lnTo>
                  <a:pt x="21432" y="114300"/>
                </a:lnTo>
                <a:lnTo>
                  <a:pt x="28575" y="114300"/>
                </a:lnTo>
                <a:lnTo>
                  <a:pt x="35719" y="114300"/>
                </a:lnTo>
                <a:lnTo>
                  <a:pt x="42863" y="107156"/>
                </a:lnTo>
                <a:lnTo>
                  <a:pt x="42863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308057" y="3178969"/>
            <a:ext cx="21432" cy="121445"/>
          </a:xfrm>
          <a:custGeom>
            <a:avLst/>
            <a:gdLst/>
            <a:ahLst/>
            <a:cxnLst/>
            <a:rect l="0" t="0" r="0" b="0"/>
            <a:pathLst>
              <a:path w="21432" h="121445">
                <a:moveTo>
                  <a:pt x="21431" y="121444"/>
                </a:moveTo>
                <a:lnTo>
                  <a:pt x="21431" y="121444"/>
                </a:lnTo>
                <a:lnTo>
                  <a:pt x="21431" y="114300"/>
                </a:lnTo>
                <a:lnTo>
                  <a:pt x="21431" y="107156"/>
                </a:lnTo>
                <a:lnTo>
                  <a:pt x="14288" y="100012"/>
                </a:lnTo>
                <a:lnTo>
                  <a:pt x="14288" y="92869"/>
                </a:lnTo>
                <a:lnTo>
                  <a:pt x="14288" y="78581"/>
                </a:lnTo>
                <a:lnTo>
                  <a:pt x="7144" y="71437"/>
                </a:lnTo>
                <a:lnTo>
                  <a:pt x="7144" y="50006"/>
                </a:lnTo>
                <a:lnTo>
                  <a:pt x="0" y="42862"/>
                </a:lnTo>
                <a:lnTo>
                  <a:pt x="0" y="28575"/>
                </a:lnTo>
                <a:lnTo>
                  <a:pt x="0" y="21431"/>
                </a:lnTo>
                <a:lnTo>
                  <a:pt x="0" y="14287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350920" y="3000375"/>
            <a:ext cx="142876" cy="257176"/>
          </a:xfrm>
          <a:custGeom>
            <a:avLst/>
            <a:gdLst/>
            <a:ahLst/>
            <a:cxnLst/>
            <a:rect l="0" t="0" r="0" b="0"/>
            <a:pathLst>
              <a:path w="142876" h="257176">
                <a:moveTo>
                  <a:pt x="107156" y="257175"/>
                </a:moveTo>
                <a:lnTo>
                  <a:pt x="107156" y="257175"/>
                </a:lnTo>
                <a:lnTo>
                  <a:pt x="107156" y="257175"/>
                </a:lnTo>
                <a:lnTo>
                  <a:pt x="100012" y="250031"/>
                </a:lnTo>
                <a:lnTo>
                  <a:pt x="92868" y="250031"/>
                </a:lnTo>
                <a:lnTo>
                  <a:pt x="92868" y="242888"/>
                </a:lnTo>
                <a:lnTo>
                  <a:pt x="85725" y="235744"/>
                </a:lnTo>
                <a:lnTo>
                  <a:pt x="78581" y="228600"/>
                </a:lnTo>
                <a:lnTo>
                  <a:pt x="64293" y="214313"/>
                </a:lnTo>
                <a:lnTo>
                  <a:pt x="57150" y="200025"/>
                </a:lnTo>
                <a:lnTo>
                  <a:pt x="42862" y="178594"/>
                </a:lnTo>
                <a:lnTo>
                  <a:pt x="35718" y="164306"/>
                </a:lnTo>
                <a:lnTo>
                  <a:pt x="21431" y="142875"/>
                </a:lnTo>
                <a:lnTo>
                  <a:pt x="7143" y="121444"/>
                </a:lnTo>
                <a:lnTo>
                  <a:pt x="7143" y="100013"/>
                </a:lnTo>
                <a:lnTo>
                  <a:pt x="0" y="78581"/>
                </a:lnTo>
                <a:lnTo>
                  <a:pt x="0" y="64294"/>
                </a:lnTo>
                <a:lnTo>
                  <a:pt x="0" y="50006"/>
                </a:lnTo>
                <a:lnTo>
                  <a:pt x="0" y="35719"/>
                </a:lnTo>
                <a:lnTo>
                  <a:pt x="7143" y="21431"/>
                </a:lnTo>
                <a:lnTo>
                  <a:pt x="14287" y="14288"/>
                </a:lnTo>
                <a:lnTo>
                  <a:pt x="28575" y="7144"/>
                </a:lnTo>
                <a:lnTo>
                  <a:pt x="42862" y="7144"/>
                </a:lnTo>
                <a:lnTo>
                  <a:pt x="57150" y="0"/>
                </a:lnTo>
                <a:lnTo>
                  <a:pt x="71437" y="0"/>
                </a:lnTo>
                <a:lnTo>
                  <a:pt x="85725" y="7144"/>
                </a:lnTo>
                <a:lnTo>
                  <a:pt x="100012" y="7144"/>
                </a:lnTo>
                <a:lnTo>
                  <a:pt x="107156" y="14288"/>
                </a:lnTo>
                <a:lnTo>
                  <a:pt x="114300" y="21431"/>
                </a:lnTo>
                <a:lnTo>
                  <a:pt x="128587" y="35719"/>
                </a:lnTo>
                <a:lnTo>
                  <a:pt x="135731" y="42863"/>
                </a:lnTo>
                <a:lnTo>
                  <a:pt x="142875" y="57150"/>
                </a:lnTo>
                <a:lnTo>
                  <a:pt x="142875" y="57150"/>
                </a:lnTo>
                <a:lnTo>
                  <a:pt x="142875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336632" y="3150394"/>
            <a:ext cx="78582" cy="50007"/>
          </a:xfrm>
          <a:custGeom>
            <a:avLst/>
            <a:gdLst/>
            <a:ahLst/>
            <a:cxnLst/>
            <a:rect l="0" t="0" r="0" b="0"/>
            <a:pathLst>
              <a:path w="78582" h="50007">
                <a:moveTo>
                  <a:pt x="0" y="50006"/>
                </a:moveTo>
                <a:lnTo>
                  <a:pt x="0" y="50006"/>
                </a:lnTo>
                <a:lnTo>
                  <a:pt x="0" y="42862"/>
                </a:lnTo>
                <a:lnTo>
                  <a:pt x="7144" y="35719"/>
                </a:lnTo>
                <a:lnTo>
                  <a:pt x="21431" y="28575"/>
                </a:lnTo>
                <a:lnTo>
                  <a:pt x="35719" y="21431"/>
                </a:lnTo>
                <a:lnTo>
                  <a:pt x="57150" y="14287"/>
                </a:lnTo>
                <a:lnTo>
                  <a:pt x="71438" y="0"/>
                </a:lnTo>
                <a:lnTo>
                  <a:pt x="78581" y="0"/>
                </a:lnTo>
                <a:lnTo>
                  <a:pt x="785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458076" y="3107531"/>
            <a:ext cx="92870" cy="128589"/>
          </a:xfrm>
          <a:custGeom>
            <a:avLst/>
            <a:gdLst/>
            <a:ahLst/>
            <a:cxnLst/>
            <a:rect l="0" t="0" r="0" b="0"/>
            <a:pathLst>
              <a:path w="92870" h="128589">
                <a:moveTo>
                  <a:pt x="21431" y="78582"/>
                </a:moveTo>
                <a:lnTo>
                  <a:pt x="28575" y="78582"/>
                </a:lnTo>
                <a:lnTo>
                  <a:pt x="28575" y="78582"/>
                </a:lnTo>
                <a:lnTo>
                  <a:pt x="35719" y="71438"/>
                </a:lnTo>
                <a:lnTo>
                  <a:pt x="42862" y="64294"/>
                </a:lnTo>
                <a:lnTo>
                  <a:pt x="57150" y="57150"/>
                </a:lnTo>
                <a:lnTo>
                  <a:pt x="64294" y="42863"/>
                </a:lnTo>
                <a:lnTo>
                  <a:pt x="71437" y="35719"/>
                </a:lnTo>
                <a:lnTo>
                  <a:pt x="78581" y="28575"/>
                </a:lnTo>
                <a:lnTo>
                  <a:pt x="85725" y="14288"/>
                </a:lnTo>
                <a:lnTo>
                  <a:pt x="92869" y="14288"/>
                </a:lnTo>
                <a:lnTo>
                  <a:pt x="92869" y="7144"/>
                </a:lnTo>
                <a:lnTo>
                  <a:pt x="85725" y="7144"/>
                </a:lnTo>
                <a:lnTo>
                  <a:pt x="78581" y="0"/>
                </a:lnTo>
                <a:lnTo>
                  <a:pt x="78581" y="0"/>
                </a:lnTo>
                <a:lnTo>
                  <a:pt x="71437" y="7144"/>
                </a:lnTo>
                <a:lnTo>
                  <a:pt x="57150" y="14288"/>
                </a:lnTo>
                <a:lnTo>
                  <a:pt x="42862" y="21432"/>
                </a:lnTo>
                <a:lnTo>
                  <a:pt x="35719" y="35719"/>
                </a:lnTo>
                <a:lnTo>
                  <a:pt x="21431" y="50007"/>
                </a:lnTo>
                <a:lnTo>
                  <a:pt x="14287" y="64294"/>
                </a:lnTo>
                <a:lnTo>
                  <a:pt x="7144" y="85725"/>
                </a:lnTo>
                <a:lnTo>
                  <a:pt x="7144" y="100013"/>
                </a:lnTo>
                <a:lnTo>
                  <a:pt x="0" y="107157"/>
                </a:lnTo>
                <a:lnTo>
                  <a:pt x="7144" y="121444"/>
                </a:lnTo>
                <a:lnTo>
                  <a:pt x="7144" y="128588"/>
                </a:lnTo>
                <a:lnTo>
                  <a:pt x="7144" y="128588"/>
                </a:lnTo>
                <a:lnTo>
                  <a:pt x="21431" y="128588"/>
                </a:lnTo>
                <a:lnTo>
                  <a:pt x="28575" y="128588"/>
                </a:lnTo>
                <a:lnTo>
                  <a:pt x="35719" y="128588"/>
                </a:lnTo>
                <a:lnTo>
                  <a:pt x="42862" y="121444"/>
                </a:lnTo>
                <a:lnTo>
                  <a:pt x="42862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536657" y="3143250"/>
            <a:ext cx="35720" cy="64295"/>
          </a:xfrm>
          <a:custGeom>
            <a:avLst/>
            <a:gdLst/>
            <a:ahLst/>
            <a:cxnLst/>
            <a:rect l="0" t="0" r="0" b="0"/>
            <a:pathLst>
              <a:path w="35720" h="64295">
                <a:moveTo>
                  <a:pt x="14288" y="0"/>
                </a:moveTo>
                <a:lnTo>
                  <a:pt x="7144" y="7144"/>
                </a:lnTo>
                <a:lnTo>
                  <a:pt x="7144" y="14288"/>
                </a:lnTo>
                <a:lnTo>
                  <a:pt x="7144" y="21431"/>
                </a:lnTo>
                <a:lnTo>
                  <a:pt x="0" y="35719"/>
                </a:lnTo>
                <a:lnTo>
                  <a:pt x="0" y="50006"/>
                </a:lnTo>
                <a:lnTo>
                  <a:pt x="7144" y="57150"/>
                </a:lnTo>
                <a:lnTo>
                  <a:pt x="7144" y="64294"/>
                </a:lnTo>
                <a:lnTo>
                  <a:pt x="14288" y="64294"/>
                </a:lnTo>
                <a:lnTo>
                  <a:pt x="28575" y="64294"/>
                </a:lnTo>
                <a:lnTo>
                  <a:pt x="35719" y="64294"/>
                </a:lnTo>
                <a:lnTo>
                  <a:pt x="35719" y="57150"/>
                </a:lnTo>
                <a:lnTo>
                  <a:pt x="35719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622382" y="3014663"/>
            <a:ext cx="50007" cy="142876"/>
          </a:xfrm>
          <a:custGeom>
            <a:avLst/>
            <a:gdLst/>
            <a:ahLst/>
            <a:cxnLst/>
            <a:rect l="0" t="0" r="0" b="0"/>
            <a:pathLst>
              <a:path w="50007" h="142876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7144" y="21431"/>
                </a:lnTo>
                <a:lnTo>
                  <a:pt x="14288" y="42862"/>
                </a:lnTo>
                <a:lnTo>
                  <a:pt x="21431" y="57150"/>
                </a:lnTo>
                <a:lnTo>
                  <a:pt x="21431" y="78581"/>
                </a:lnTo>
                <a:lnTo>
                  <a:pt x="28575" y="100012"/>
                </a:lnTo>
                <a:lnTo>
                  <a:pt x="35719" y="114300"/>
                </a:lnTo>
                <a:lnTo>
                  <a:pt x="42863" y="121443"/>
                </a:lnTo>
                <a:lnTo>
                  <a:pt x="50006" y="128587"/>
                </a:lnTo>
                <a:lnTo>
                  <a:pt x="50006" y="135731"/>
                </a:lnTo>
                <a:lnTo>
                  <a:pt x="50006" y="142875"/>
                </a:lnTo>
                <a:lnTo>
                  <a:pt x="50006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622382" y="3028950"/>
            <a:ext cx="57151" cy="35720"/>
          </a:xfrm>
          <a:custGeom>
            <a:avLst/>
            <a:gdLst/>
            <a:ahLst/>
            <a:cxnLst/>
            <a:rect l="0" t="0" r="0" b="0"/>
            <a:pathLst>
              <a:path w="57151" h="35720">
                <a:moveTo>
                  <a:pt x="0" y="35719"/>
                </a:moveTo>
                <a:lnTo>
                  <a:pt x="0" y="28575"/>
                </a:lnTo>
                <a:lnTo>
                  <a:pt x="14288" y="28575"/>
                </a:lnTo>
                <a:lnTo>
                  <a:pt x="28575" y="14288"/>
                </a:lnTo>
                <a:lnTo>
                  <a:pt x="42863" y="7144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958013" y="3557588"/>
            <a:ext cx="178595" cy="214313"/>
          </a:xfrm>
          <a:custGeom>
            <a:avLst/>
            <a:gdLst/>
            <a:ahLst/>
            <a:cxnLst/>
            <a:rect l="0" t="0" r="0" b="0"/>
            <a:pathLst>
              <a:path w="178595" h="214313">
                <a:moveTo>
                  <a:pt x="21432" y="0"/>
                </a:moveTo>
                <a:lnTo>
                  <a:pt x="21432" y="0"/>
                </a:lnTo>
                <a:lnTo>
                  <a:pt x="21432" y="0"/>
                </a:lnTo>
                <a:lnTo>
                  <a:pt x="21432" y="7143"/>
                </a:lnTo>
                <a:lnTo>
                  <a:pt x="21432" y="7143"/>
                </a:lnTo>
                <a:lnTo>
                  <a:pt x="21432" y="21431"/>
                </a:lnTo>
                <a:lnTo>
                  <a:pt x="14288" y="35718"/>
                </a:lnTo>
                <a:lnTo>
                  <a:pt x="14288" y="50006"/>
                </a:lnTo>
                <a:lnTo>
                  <a:pt x="14288" y="64293"/>
                </a:lnTo>
                <a:lnTo>
                  <a:pt x="7144" y="85725"/>
                </a:lnTo>
                <a:lnTo>
                  <a:pt x="7144" y="107156"/>
                </a:lnTo>
                <a:lnTo>
                  <a:pt x="7144" y="128587"/>
                </a:lnTo>
                <a:lnTo>
                  <a:pt x="0" y="142875"/>
                </a:lnTo>
                <a:lnTo>
                  <a:pt x="0" y="164306"/>
                </a:lnTo>
                <a:lnTo>
                  <a:pt x="0" y="178593"/>
                </a:lnTo>
                <a:lnTo>
                  <a:pt x="0" y="192881"/>
                </a:lnTo>
                <a:lnTo>
                  <a:pt x="0" y="200025"/>
                </a:lnTo>
                <a:lnTo>
                  <a:pt x="7144" y="207168"/>
                </a:lnTo>
                <a:lnTo>
                  <a:pt x="7144" y="214312"/>
                </a:lnTo>
                <a:lnTo>
                  <a:pt x="14288" y="214312"/>
                </a:lnTo>
                <a:lnTo>
                  <a:pt x="28575" y="214312"/>
                </a:lnTo>
                <a:lnTo>
                  <a:pt x="42863" y="214312"/>
                </a:lnTo>
                <a:lnTo>
                  <a:pt x="57150" y="207168"/>
                </a:lnTo>
                <a:lnTo>
                  <a:pt x="78582" y="200025"/>
                </a:lnTo>
                <a:lnTo>
                  <a:pt x="92869" y="192881"/>
                </a:lnTo>
                <a:lnTo>
                  <a:pt x="107157" y="192881"/>
                </a:lnTo>
                <a:lnTo>
                  <a:pt x="128588" y="185737"/>
                </a:lnTo>
                <a:lnTo>
                  <a:pt x="142875" y="178593"/>
                </a:lnTo>
                <a:lnTo>
                  <a:pt x="157163" y="178593"/>
                </a:lnTo>
                <a:lnTo>
                  <a:pt x="171450" y="171450"/>
                </a:lnTo>
                <a:lnTo>
                  <a:pt x="178594" y="171450"/>
                </a:lnTo>
                <a:lnTo>
                  <a:pt x="178594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986588" y="3607594"/>
            <a:ext cx="150020" cy="50007"/>
          </a:xfrm>
          <a:custGeom>
            <a:avLst/>
            <a:gdLst/>
            <a:ahLst/>
            <a:cxnLst/>
            <a:rect l="0" t="0" r="0" b="0"/>
            <a:pathLst>
              <a:path w="150020" h="50007">
                <a:moveTo>
                  <a:pt x="0" y="50006"/>
                </a:moveTo>
                <a:lnTo>
                  <a:pt x="0" y="50006"/>
                </a:lnTo>
                <a:lnTo>
                  <a:pt x="7144" y="50006"/>
                </a:lnTo>
                <a:lnTo>
                  <a:pt x="21432" y="42862"/>
                </a:lnTo>
                <a:lnTo>
                  <a:pt x="35719" y="35719"/>
                </a:lnTo>
                <a:lnTo>
                  <a:pt x="50007" y="28575"/>
                </a:lnTo>
                <a:lnTo>
                  <a:pt x="71438" y="21431"/>
                </a:lnTo>
                <a:lnTo>
                  <a:pt x="85725" y="14287"/>
                </a:lnTo>
                <a:lnTo>
                  <a:pt x="107157" y="7144"/>
                </a:lnTo>
                <a:lnTo>
                  <a:pt x="114300" y="0"/>
                </a:lnTo>
                <a:lnTo>
                  <a:pt x="128588" y="0"/>
                </a:lnTo>
                <a:lnTo>
                  <a:pt x="135732" y="0"/>
                </a:lnTo>
                <a:lnTo>
                  <a:pt x="142875" y="0"/>
                </a:lnTo>
                <a:lnTo>
                  <a:pt x="150019" y="0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958013" y="3471863"/>
            <a:ext cx="107158" cy="78582"/>
          </a:xfrm>
          <a:custGeom>
            <a:avLst/>
            <a:gdLst/>
            <a:ahLst/>
            <a:cxnLst/>
            <a:rect l="0" t="0" r="0" b="0"/>
            <a:pathLst>
              <a:path w="107158" h="78582">
                <a:moveTo>
                  <a:pt x="0" y="78581"/>
                </a:moveTo>
                <a:lnTo>
                  <a:pt x="0" y="71437"/>
                </a:lnTo>
                <a:lnTo>
                  <a:pt x="7144" y="64293"/>
                </a:lnTo>
                <a:lnTo>
                  <a:pt x="14288" y="50006"/>
                </a:lnTo>
                <a:lnTo>
                  <a:pt x="35719" y="35718"/>
                </a:lnTo>
                <a:lnTo>
                  <a:pt x="57150" y="21431"/>
                </a:lnTo>
                <a:lnTo>
                  <a:pt x="78582" y="7143"/>
                </a:lnTo>
                <a:lnTo>
                  <a:pt x="100013" y="0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165182" y="3536156"/>
            <a:ext cx="114301" cy="300039"/>
          </a:xfrm>
          <a:custGeom>
            <a:avLst/>
            <a:gdLst/>
            <a:ahLst/>
            <a:cxnLst/>
            <a:rect l="0" t="0" r="0" b="0"/>
            <a:pathLst>
              <a:path w="114301" h="300039">
                <a:moveTo>
                  <a:pt x="35719" y="0"/>
                </a:moveTo>
                <a:lnTo>
                  <a:pt x="35719" y="7144"/>
                </a:lnTo>
                <a:lnTo>
                  <a:pt x="28575" y="7144"/>
                </a:lnTo>
                <a:lnTo>
                  <a:pt x="21431" y="14288"/>
                </a:lnTo>
                <a:lnTo>
                  <a:pt x="14288" y="35719"/>
                </a:lnTo>
                <a:lnTo>
                  <a:pt x="7144" y="50007"/>
                </a:lnTo>
                <a:lnTo>
                  <a:pt x="7144" y="78582"/>
                </a:lnTo>
                <a:lnTo>
                  <a:pt x="0" y="100013"/>
                </a:lnTo>
                <a:lnTo>
                  <a:pt x="0" y="121444"/>
                </a:lnTo>
                <a:lnTo>
                  <a:pt x="0" y="142875"/>
                </a:lnTo>
                <a:lnTo>
                  <a:pt x="0" y="157163"/>
                </a:lnTo>
                <a:lnTo>
                  <a:pt x="7144" y="171450"/>
                </a:lnTo>
                <a:lnTo>
                  <a:pt x="7144" y="171450"/>
                </a:lnTo>
                <a:lnTo>
                  <a:pt x="14288" y="178594"/>
                </a:lnTo>
                <a:lnTo>
                  <a:pt x="21431" y="171450"/>
                </a:lnTo>
                <a:lnTo>
                  <a:pt x="35719" y="171450"/>
                </a:lnTo>
                <a:lnTo>
                  <a:pt x="42863" y="157163"/>
                </a:lnTo>
                <a:lnTo>
                  <a:pt x="50006" y="150019"/>
                </a:lnTo>
                <a:lnTo>
                  <a:pt x="57150" y="135732"/>
                </a:lnTo>
                <a:lnTo>
                  <a:pt x="64294" y="128588"/>
                </a:lnTo>
                <a:lnTo>
                  <a:pt x="64294" y="114300"/>
                </a:lnTo>
                <a:lnTo>
                  <a:pt x="64294" y="107157"/>
                </a:lnTo>
                <a:lnTo>
                  <a:pt x="64294" y="100013"/>
                </a:lnTo>
                <a:lnTo>
                  <a:pt x="64294" y="92869"/>
                </a:lnTo>
                <a:lnTo>
                  <a:pt x="64294" y="92869"/>
                </a:lnTo>
                <a:lnTo>
                  <a:pt x="64294" y="92869"/>
                </a:lnTo>
                <a:lnTo>
                  <a:pt x="57150" y="100013"/>
                </a:lnTo>
                <a:lnTo>
                  <a:pt x="57150" y="114300"/>
                </a:lnTo>
                <a:lnTo>
                  <a:pt x="57150" y="121444"/>
                </a:lnTo>
                <a:lnTo>
                  <a:pt x="57150" y="142875"/>
                </a:lnTo>
                <a:lnTo>
                  <a:pt x="57150" y="157163"/>
                </a:lnTo>
                <a:lnTo>
                  <a:pt x="57150" y="178594"/>
                </a:lnTo>
                <a:lnTo>
                  <a:pt x="57150" y="207169"/>
                </a:lnTo>
                <a:lnTo>
                  <a:pt x="64294" y="228600"/>
                </a:lnTo>
                <a:lnTo>
                  <a:pt x="64294" y="250032"/>
                </a:lnTo>
                <a:lnTo>
                  <a:pt x="71438" y="264319"/>
                </a:lnTo>
                <a:lnTo>
                  <a:pt x="78581" y="278607"/>
                </a:lnTo>
                <a:lnTo>
                  <a:pt x="85725" y="285750"/>
                </a:lnTo>
                <a:lnTo>
                  <a:pt x="92869" y="292894"/>
                </a:lnTo>
                <a:lnTo>
                  <a:pt x="92869" y="300038"/>
                </a:lnTo>
                <a:lnTo>
                  <a:pt x="100013" y="300038"/>
                </a:lnTo>
                <a:lnTo>
                  <a:pt x="114300" y="300038"/>
                </a:lnTo>
                <a:lnTo>
                  <a:pt x="114300" y="300038"/>
                </a:lnTo>
                <a:lnTo>
                  <a:pt x="114300" y="3000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308057" y="3550444"/>
            <a:ext cx="121445" cy="121445"/>
          </a:xfrm>
          <a:custGeom>
            <a:avLst/>
            <a:gdLst/>
            <a:ahLst/>
            <a:cxnLst/>
            <a:rect l="0" t="0" r="0" b="0"/>
            <a:pathLst>
              <a:path w="121445" h="121445">
                <a:moveTo>
                  <a:pt x="0" y="14287"/>
                </a:moveTo>
                <a:lnTo>
                  <a:pt x="0" y="21431"/>
                </a:lnTo>
                <a:lnTo>
                  <a:pt x="0" y="28575"/>
                </a:lnTo>
                <a:lnTo>
                  <a:pt x="0" y="42862"/>
                </a:lnTo>
                <a:lnTo>
                  <a:pt x="7144" y="64294"/>
                </a:lnTo>
                <a:lnTo>
                  <a:pt x="7144" y="85725"/>
                </a:lnTo>
                <a:lnTo>
                  <a:pt x="14288" y="100012"/>
                </a:lnTo>
                <a:lnTo>
                  <a:pt x="21431" y="114300"/>
                </a:lnTo>
                <a:lnTo>
                  <a:pt x="35719" y="121444"/>
                </a:lnTo>
                <a:lnTo>
                  <a:pt x="42863" y="121444"/>
                </a:lnTo>
                <a:lnTo>
                  <a:pt x="50006" y="121444"/>
                </a:lnTo>
                <a:lnTo>
                  <a:pt x="50006" y="114300"/>
                </a:lnTo>
                <a:lnTo>
                  <a:pt x="64294" y="107156"/>
                </a:lnTo>
                <a:lnTo>
                  <a:pt x="71438" y="92869"/>
                </a:lnTo>
                <a:lnTo>
                  <a:pt x="71438" y="78581"/>
                </a:lnTo>
                <a:lnTo>
                  <a:pt x="78581" y="64294"/>
                </a:lnTo>
                <a:lnTo>
                  <a:pt x="78581" y="50006"/>
                </a:lnTo>
                <a:lnTo>
                  <a:pt x="85725" y="35719"/>
                </a:lnTo>
                <a:lnTo>
                  <a:pt x="85725" y="21431"/>
                </a:lnTo>
                <a:lnTo>
                  <a:pt x="85725" y="14287"/>
                </a:lnTo>
                <a:lnTo>
                  <a:pt x="85725" y="7144"/>
                </a:lnTo>
                <a:lnTo>
                  <a:pt x="85725" y="0"/>
                </a:lnTo>
                <a:lnTo>
                  <a:pt x="85725" y="7144"/>
                </a:lnTo>
                <a:lnTo>
                  <a:pt x="85725" y="14287"/>
                </a:lnTo>
                <a:lnTo>
                  <a:pt x="85725" y="21431"/>
                </a:lnTo>
                <a:lnTo>
                  <a:pt x="85725" y="35719"/>
                </a:lnTo>
                <a:lnTo>
                  <a:pt x="85725" y="50006"/>
                </a:lnTo>
                <a:lnTo>
                  <a:pt x="85725" y="64294"/>
                </a:lnTo>
                <a:lnTo>
                  <a:pt x="92869" y="78581"/>
                </a:lnTo>
                <a:lnTo>
                  <a:pt x="100013" y="92869"/>
                </a:lnTo>
                <a:lnTo>
                  <a:pt x="100013" y="92869"/>
                </a:lnTo>
                <a:lnTo>
                  <a:pt x="107156" y="100012"/>
                </a:lnTo>
                <a:lnTo>
                  <a:pt x="114300" y="100012"/>
                </a:lnTo>
                <a:lnTo>
                  <a:pt x="121444" y="92869"/>
                </a:lnTo>
                <a:lnTo>
                  <a:pt x="121444" y="92869"/>
                </a:lnTo>
                <a:lnTo>
                  <a:pt x="121444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443788" y="3521869"/>
            <a:ext cx="85726" cy="100013"/>
          </a:xfrm>
          <a:custGeom>
            <a:avLst/>
            <a:gdLst/>
            <a:ahLst/>
            <a:cxnLst/>
            <a:rect l="0" t="0" r="0" b="0"/>
            <a:pathLst>
              <a:path w="85726" h="100013">
                <a:moveTo>
                  <a:pt x="0" y="14287"/>
                </a:moveTo>
                <a:lnTo>
                  <a:pt x="0" y="14287"/>
                </a:lnTo>
                <a:lnTo>
                  <a:pt x="0" y="28575"/>
                </a:lnTo>
                <a:lnTo>
                  <a:pt x="0" y="42862"/>
                </a:lnTo>
                <a:lnTo>
                  <a:pt x="7144" y="64294"/>
                </a:lnTo>
                <a:lnTo>
                  <a:pt x="7144" y="78581"/>
                </a:lnTo>
                <a:lnTo>
                  <a:pt x="7144" y="92869"/>
                </a:lnTo>
                <a:lnTo>
                  <a:pt x="14288" y="100012"/>
                </a:lnTo>
                <a:lnTo>
                  <a:pt x="14288" y="100012"/>
                </a:lnTo>
                <a:lnTo>
                  <a:pt x="21432" y="100012"/>
                </a:lnTo>
                <a:lnTo>
                  <a:pt x="28575" y="92869"/>
                </a:lnTo>
                <a:lnTo>
                  <a:pt x="28575" y="85725"/>
                </a:lnTo>
                <a:lnTo>
                  <a:pt x="28575" y="78581"/>
                </a:lnTo>
                <a:lnTo>
                  <a:pt x="35719" y="64294"/>
                </a:lnTo>
                <a:lnTo>
                  <a:pt x="35719" y="50006"/>
                </a:lnTo>
                <a:lnTo>
                  <a:pt x="35719" y="35719"/>
                </a:lnTo>
                <a:lnTo>
                  <a:pt x="42863" y="21431"/>
                </a:lnTo>
                <a:lnTo>
                  <a:pt x="42863" y="14287"/>
                </a:lnTo>
                <a:lnTo>
                  <a:pt x="42863" y="7144"/>
                </a:lnTo>
                <a:lnTo>
                  <a:pt x="35719" y="0"/>
                </a:lnTo>
                <a:lnTo>
                  <a:pt x="35719" y="0"/>
                </a:lnTo>
                <a:lnTo>
                  <a:pt x="42863" y="0"/>
                </a:lnTo>
                <a:lnTo>
                  <a:pt x="42863" y="7144"/>
                </a:lnTo>
                <a:lnTo>
                  <a:pt x="42863" y="21431"/>
                </a:lnTo>
                <a:lnTo>
                  <a:pt x="42863" y="35719"/>
                </a:lnTo>
                <a:lnTo>
                  <a:pt x="50007" y="50006"/>
                </a:lnTo>
                <a:lnTo>
                  <a:pt x="57150" y="64294"/>
                </a:lnTo>
                <a:lnTo>
                  <a:pt x="64294" y="78581"/>
                </a:lnTo>
                <a:lnTo>
                  <a:pt x="64294" y="85725"/>
                </a:lnTo>
                <a:lnTo>
                  <a:pt x="71438" y="92869"/>
                </a:lnTo>
                <a:lnTo>
                  <a:pt x="78582" y="92869"/>
                </a:lnTo>
                <a:lnTo>
                  <a:pt x="85725" y="85725"/>
                </a:lnTo>
                <a:lnTo>
                  <a:pt x="85725" y="85725"/>
                </a:lnTo>
                <a:lnTo>
                  <a:pt x="85725" y="78581"/>
                </a:lnTo>
                <a:lnTo>
                  <a:pt x="85725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479507" y="3300413"/>
            <a:ext cx="85726" cy="185738"/>
          </a:xfrm>
          <a:custGeom>
            <a:avLst/>
            <a:gdLst/>
            <a:ahLst/>
            <a:cxnLst/>
            <a:rect l="0" t="0" r="0" b="0"/>
            <a:pathLst>
              <a:path w="85726" h="185738">
                <a:moveTo>
                  <a:pt x="0" y="0"/>
                </a:moveTo>
                <a:lnTo>
                  <a:pt x="0" y="7143"/>
                </a:lnTo>
                <a:lnTo>
                  <a:pt x="0" y="14287"/>
                </a:lnTo>
                <a:lnTo>
                  <a:pt x="7144" y="28575"/>
                </a:lnTo>
                <a:lnTo>
                  <a:pt x="7144" y="50006"/>
                </a:lnTo>
                <a:lnTo>
                  <a:pt x="21431" y="71437"/>
                </a:lnTo>
                <a:lnTo>
                  <a:pt x="28575" y="100012"/>
                </a:lnTo>
                <a:lnTo>
                  <a:pt x="42863" y="114300"/>
                </a:lnTo>
                <a:lnTo>
                  <a:pt x="50006" y="135731"/>
                </a:lnTo>
                <a:lnTo>
                  <a:pt x="57150" y="157162"/>
                </a:lnTo>
                <a:lnTo>
                  <a:pt x="71438" y="171450"/>
                </a:lnTo>
                <a:lnTo>
                  <a:pt x="78581" y="178593"/>
                </a:lnTo>
                <a:lnTo>
                  <a:pt x="85725" y="185737"/>
                </a:lnTo>
                <a:lnTo>
                  <a:pt x="85725" y="1857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658101" y="3500438"/>
            <a:ext cx="7145" cy="28576"/>
          </a:xfrm>
          <a:custGeom>
            <a:avLst/>
            <a:gdLst/>
            <a:ahLst/>
            <a:cxnLst/>
            <a:rect l="0" t="0" r="0" b="0"/>
            <a:pathLst>
              <a:path w="7145" h="28576">
                <a:moveTo>
                  <a:pt x="7144" y="28575"/>
                </a:moveTo>
                <a:lnTo>
                  <a:pt x="7144" y="28575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14287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608095" y="3336131"/>
            <a:ext cx="7144" cy="14289"/>
          </a:xfrm>
          <a:custGeom>
            <a:avLst/>
            <a:gdLst/>
            <a:ahLst/>
            <a:cxnLst/>
            <a:rect l="0" t="0" r="0" b="0"/>
            <a:pathLst>
              <a:path w="7144" h="14289">
                <a:moveTo>
                  <a:pt x="7143" y="14288"/>
                </a:moveTo>
                <a:lnTo>
                  <a:pt x="7143" y="14288"/>
                </a:lnTo>
                <a:lnTo>
                  <a:pt x="7143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Freeform 2047"/>
          <p:cNvSpPr/>
          <p:nvPr/>
        </p:nvSpPr>
        <p:spPr>
          <a:xfrm>
            <a:off x="7636670" y="3228975"/>
            <a:ext cx="57151" cy="242889"/>
          </a:xfrm>
          <a:custGeom>
            <a:avLst/>
            <a:gdLst/>
            <a:ahLst/>
            <a:cxnLst/>
            <a:rect l="0" t="0" r="0" b="0"/>
            <a:pathLst>
              <a:path w="57151" h="242889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7143" y="21431"/>
                </a:lnTo>
                <a:lnTo>
                  <a:pt x="7143" y="42863"/>
                </a:lnTo>
                <a:lnTo>
                  <a:pt x="14287" y="64294"/>
                </a:lnTo>
                <a:lnTo>
                  <a:pt x="21431" y="85725"/>
                </a:lnTo>
                <a:lnTo>
                  <a:pt x="28575" y="107156"/>
                </a:lnTo>
                <a:lnTo>
                  <a:pt x="42862" y="135731"/>
                </a:lnTo>
                <a:lnTo>
                  <a:pt x="50006" y="157163"/>
                </a:lnTo>
                <a:lnTo>
                  <a:pt x="57150" y="178594"/>
                </a:lnTo>
                <a:lnTo>
                  <a:pt x="57150" y="192881"/>
                </a:lnTo>
                <a:lnTo>
                  <a:pt x="57150" y="207169"/>
                </a:lnTo>
                <a:lnTo>
                  <a:pt x="57150" y="221456"/>
                </a:lnTo>
                <a:lnTo>
                  <a:pt x="57150" y="228600"/>
                </a:lnTo>
                <a:lnTo>
                  <a:pt x="57150" y="235744"/>
                </a:lnTo>
                <a:lnTo>
                  <a:pt x="57150" y="242888"/>
                </a:lnTo>
                <a:lnTo>
                  <a:pt x="57150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Freeform 2048"/>
          <p:cNvSpPr/>
          <p:nvPr/>
        </p:nvSpPr>
        <p:spPr>
          <a:xfrm>
            <a:off x="7608095" y="3364706"/>
            <a:ext cx="100013" cy="35720"/>
          </a:xfrm>
          <a:custGeom>
            <a:avLst/>
            <a:gdLst/>
            <a:ahLst/>
            <a:cxnLst/>
            <a:rect l="0" t="0" r="0" b="0"/>
            <a:pathLst>
              <a:path w="100013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7143" y="28575"/>
                </a:lnTo>
                <a:lnTo>
                  <a:pt x="21431" y="28575"/>
                </a:lnTo>
                <a:lnTo>
                  <a:pt x="35718" y="21432"/>
                </a:lnTo>
                <a:lnTo>
                  <a:pt x="42862" y="14288"/>
                </a:lnTo>
                <a:lnTo>
                  <a:pt x="57150" y="7144"/>
                </a:lnTo>
                <a:lnTo>
                  <a:pt x="71437" y="7144"/>
                </a:lnTo>
                <a:lnTo>
                  <a:pt x="85725" y="0"/>
                </a:lnTo>
                <a:lnTo>
                  <a:pt x="92868" y="0"/>
                </a:lnTo>
                <a:lnTo>
                  <a:pt x="100012" y="0"/>
                </a:lnTo>
                <a:lnTo>
                  <a:pt x="1000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Freeform 2050"/>
          <p:cNvSpPr/>
          <p:nvPr/>
        </p:nvSpPr>
        <p:spPr>
          <a:xfrm>
            <a:off x="7758113" y="3357563"/>
            <a:ext cx="35720" cy="57151"/>
          </a:xfrm>
          <a:custGeom>
            <a:avLst/>
            <a:gdLst/>
            <a:ahLst/>
            <a:cxnLst/>
            <a:rect l="0" t="0" r="0" b="0"/>
            <a:pathLst>
              <a:path w="35720" h="5715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7144" y="21431"/>
                </a:lnTo>
                <a:lnTo>
                  <a:pt x="7144" y="35718"/>
                </a:lnTo>
                <a:lnTo>
                  <a:pt x="7144" y="35718"/>
                </a:lnTo>
                <a:lnTo>
                  <a:pt x="14288" y="42862"/>
                </a:lnTo>
                <a:lnTo>
                  <a:pt x="21432" y="50006"/>
                </a:lnTo>
                <a:lnTo>
                  <a:pt x="21432" y="50006"/>
                </a:lnTo>
                <a:lnTo>
                  <a:pt x="28575" y="57150"/>
                </a:lnTo>
                <a:lnTo>
                  <a:pt x="28575" y="57150"/>
                </a:lnTo>
                <a:lnTo>
                  <a:pt x="28575" y="57150"/>
                </a:lnTo>
                <a:lnTo>
                  <a:pt x="28575" y="57150"/>
                </a:lnTo>
                <a:lnTo>
                  <a:pt x="28575" y="57150"/>
                </a:lnTo>
                <a:lnTo>
                  <a:pt x="35719" y="57150"/>
                </a:lnTo>
                <a:lnTo>
                  <a:pt x="35719" y="57150"/>
                </a:lnTo>
                <a:lnTo>
                  <a:pt x="35719" y="57150"/>
                </a:lnTo>
                <a:lnTo>
                  <a:pt x="35719" y="57150"/>
                </a:lnTo>
                <a:lnTo>
                  <a:pt x="35719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Freeform 2051"/>
          <p:cNvSpPr/>
          <p:nvPr/>
        </p:nvSpPr>
        <p:spPr>
          <a:xfrm>
            <a:off x="7743826" y="3264694"/>
            <a:ext cx="135732" cy="450057"/>
          </a:xfrm>
          <a:custGeom>
            <a:avLst/>
            <a:gdLst/>
            <a:ahLst/>
            <a:cxnLst/>
            <a:rect l="0" t="0" r="0" b="0"/>
            <a:pathLst>
              <a:path w="135732" h="450057">
                <a:moveTo>
                  <a:pt x="135731" y="0"/>
                </a:moveTo>
                <a:lnTo>
                  <a:pt x="135731" y="7144"/>
                </a:lnTo>
                <a:lnTo>
                  <a:pt x="135731" y="21431"/>
                </a:lnTo>
                <a:lnTo>
                  <a:pt x="121444" y="42862"/>
                </a:lnTo>
                <a:lnTo>
                  <a:pt x="114300" y="78581"/>
                </a:lnTo>
                <a:lnTo>
                  <a:pt x="107156" y="114300"/>
                </a:lnTo>
                <a:lnTo>
                  <a:pt x="85725" y="164306"/>
                </a:lnTo>
                <a:lnTo>
                  <a:pt x="71437" y="221456"/>
                </a:lnTo>
                <a:lnTo>
                  <a:pt x="50006" y="285750"/>
                </a:lnTo>
                <a:lnTo>
                  <a:pt x="28575" y="357187"/>
                </a:lnTo>
                <a:lnTo>
                  <a:pt x="7144" y="414337"/>
                </a:lnTo>
                <a:lnTo>
                  <a:pt x="0" y="450056"/>
                </a:lnTo>
                <a:lnTo>
                  <a:pt x="0" y="4500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Freeform 2052"/>
          <p:cNvSpPr/>
          <p:nvPr/>
        </p:nvSpPr>
        <p:spPr>
          <a:xfrm>
            <a:off x="7129463" y="3929063"/>
            <a:ext cx="185739" cy="442913"/>
          </a:xfrm>
          <a:custGeom>
            <a:avLst/>
            <a:gdLst/>
            <a:ahLst/>
            <a:cxnLst/>
            <a:rect l="0" t="0" r="0" b="0"/>
            <a:pathLst>
              <a:path w="185739" h="442913">
                <a:moveTo>
                  <a:pt x="78582" y="0"/>
                </a:moveTo>
                <a:lnTo>
                  <a:pt x="78582" y="0"/>
                </a:lnTo>
                <a:lnTo>
                  <a:pt x="78582" y="0"/>
                </a:lnTo>
                <a:lnTo>
                  <a:pt x="78582" y="7143"/>
                </a:lnTo>
                <a:lnTo>
                  <a:pt x="78582" y="14287"/>
                </a:lnTo>
                <a:lnTo>
                  <a:pt x="78582" y="21431"/>
                </a:lnTo>
                <a:lnTo>
                  <a:pt x="71438" y="42862"/>
                </a:lnTo>
                <a:lnTo>
                  <a:pt x="64294" y="64293"/>
                </a:lnTo>
                <a:lnTo>
                  <a:pt x="64294" y="85725"/>
                </a:lnTo>
                <a:lnTo>
                  <a:pt x="57150" y="114300"/>
                </a:lnTo>
                <a:lnTo>
                  <a:pt x="50007" y="142875"/>
                </a:lnTo>
                <a:lnTo>
                  <a:pt x="42863" y="171450"/>
                </a:lnTo>
                <a:lnTo>
                  <a:pt x="35719" y="207168"/>
                </a:lnTo>
                <a:lnTo>
                  <a:pt x="28575" y="235744"/>
                </a:lnTo>
                <a:lnTo>
                  <a:pt x="21432" y="264319"/>
                </a:lnTo>
                <a:lnTo>
                  <a:pt x="14288" y="292894"/>
                </a:lnTo>
                <a:lnTo>
                  <a:pt x="7144" y="321469"/>
                </a:lnTo>
                <a:lnTo>
                  <a:pt x="0" y="350044"/>
                </a:lnTo>
                <a:lnTo>
                  <a:pt x="0" y="371475"/>
                </a:lnTo>
                <a:lnTo>
                  <a:pt x="0" y="392906"/>
                </a:lnTo>
                <a:lnTo>
                  <a:pt x="0" y="407194"/>
                </a:lnTo>
                <a:lnTo>
                  <a:pt x="0" y="421481"/>
                </a:lnTo>
                <a:lnTo>
                  <a:pt x="7144" y="428625"/>
                </a:lnTo>
                <a:lnTo>
                  <a:pt x="14288" y="435769"/>
                </a:lnTo>
                <a:lnTo>
                  <a:pt x="21432" y="435769"/>
                </a:lnTo>
                <a:lnTo>
                  <a:pt x="35719" y="442912"/>
                </a:lnTo>
                <a:lnTo>
                  <a:pt x="50007" y="435769"/>
                </a:lnTo>
                <a:lnTo>
                  <a:pt x="64294" y="435769"/>
                </a:lnTo>
                <a:lnTo>
                  <a:pt x="85725" y="428625"/>
                </a:lnTo>
                <a:lnTo>
                  <a:pt x="107157" y="421481"/>
                </a:lnTo>
                <a:lnTo>
                  <a:pt x="135732" y="414337"/>
                </a:lnTo>
                <a:lnTo>
                  <a:pt x="157163" y="407194"/>
                </a:lnTo>
                <a:lnTo>
                  <a:pt x="171450" y="392906"/>
                </a:lnTo>
                <a:lnTo>
                  <a:pt x="185738" y="392906"/>
                </a:lnTo>
                <a:lnTo>
                  <a:pt x="185738" y="3929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Freeform 2053"/>
          <p:cNvSpPr/>
          <p:nvPr/>
        </p:nvSpPr>
        <p:spPr>
          <a:xfrm>
            <a:off x="7422357" y="4086225"/>
            <a:ext cx="157164" cy="214314"/>
          </a:xfrm>
          <a:custGeom>
            <a:avLst/>
            <a:gdLst/>
            <a:ahLst/>
            <a:cxnLst/>
            <a:rect l="0" t="0" r="0" b="0"/>
            <a:pathLst>
              <a:path w="157164" h="214314">
                <a:moveTo>
                  <a:pt x="85725" y="0"/>
                </a:moveTo>
                <a:lnTo>
                  <a:pt x="85725" y="0"/>
                </a:lnTo>
                <a:lnTo>
                  <a:pt x="85725" y="7144"/>
                </a:lnTo>
                <a:lnTo>
                  <a:pt x="78581" y="14288"/>
                </a:lnTo>
                <a:lnTo>
                  <a:pt x="64294" y="21431"/>
                </a:lnTo>
                <a:lnTo>
                  <a:pt x="57150" y="42863"/>
                </a:lnTo>
                <a:lnTo>
                  <a:pt x="42863" y="57150"/>
                </a:lnTo>
                <a:lnTo>
                  <a:pt x="28575" y="85725"/>
                </a:lnTo>
                <a:lnTo>
                  <a:pt x="14288" y="114300"/>
                </a:lnTo>
                <a:lnTo>
                  <a:pt x="7144" y="142875"/>
                </a:lnTo>
                <a:lnTo>
                  <a:pt x="0" y="164307"/>
                </a:lnTo>
                <a:lnTo>
                  <a:pt x="0" y="185738"/>
                </a:lnTo>
                <a:lnTo>
                  <a:pt x="0" y="192882"/>
                </a:lnTo>
                <a:lnTo>
                  <a:pt x="7144" y="207169"/>
                </a:lnTo>
                <a:lnTo>
                  <a:pt x="7144" y="207169"/>
                </a:lnTo>
                <a:lnTo>
                  <a:pt x="14288" y="214313"/>
                </a:lnTo>
                <a:lnTo>
                  <a:pt x="28575" y="207169"/>
                </a:lnTo>
                <a:lnTo>
                  <a:pt x="42863" y="200025"/>
                </a:lnTo>
                <a:lnTo>
                  <a:pt x="50006" y="185738"/>
                </a:lnTo>
                <a:lnTo>
                  <a:pt x="64294" y="171450"/>
                </a:lnTo>
                <a:lnTo>
                  <a:pt x="78581" y="157163"/>
                </a:lnTo>
                <a:lnTo>
                  <a:pt x="85725" y="135732"/>
                </a:lnTo>
                <a:lnTo>
                  <a:pt x="92869" y="121444"/>
                </a:lnTo>
                <a:lnTo>
                  <a:pt x="100013" y="100013"/>
                </a:lnTo>
                <a:lnTo>
                  <a:pt x="100013" y="85725"/>
                </a:lnTo>
                <a:lnTo>
                  <a:pt x="100013" y="71438"/>
                </a:lnTo>
                <a:lnTo>
                  <a:pt x="100013" y="57150"/>
                </a:lnTo>
                <a:lnTo>
                  <a:pt x="100013" y="42863"/>
                </a:lnTo>
                <a:lnTo>
                  <a:pt x="100013" y="42863"/>
                </a:lnTo>
                <a:lnTo>
                  <a:pt x="100013" y="42863"/>
                </a:lnTo>
                <a:lnTo>
                  <a:pt x="92869" y="42863"/>
                </a:lnTo>
                <a:lnTo>
                  <a:pt x="92869" y="50006"/>
                </a:lnTo>
                <a:lnTo>
                  <a:pt x="92869" y="57150"/>
                </a:lnTo>
                <a:lnTo>
                  <a:pt x="92869" y="71438"/>
                </a:lnTo>
                <a:lnTo>
                  <a:pt x="100013" y="78582"/>
                </a:lnTo>
                <a:lnTo>
                  <a:pt x="100013" y="92869"/>
                </a:lnTo>
                <a:lnTo>
                  <a:pt x="107156" y="100013"/>
                </a:lnTo>
                <a:lnTo>
                  <a:pt x="114300" y="107157"/>
                </a:lnTo>
                <a:lnTo>
                  <a:pt x="121444" y="121444"/>
                </a:lnTo>
                <a:lnTo>
                  <a:pt x="128588" y="128588"/>
                </a:lnTo>
                <a:lnTo>
                  <a:pt x="135731" y="135732"/>
                </a:lnTo>
                <a:lnTo>
                  <a:pt x="150019" y="142875"/>
                </a:lnTo>
                <a:lnTo>
                  <a:pt x="157163" y="150019"/>
                </a:lnTo>
                <a:lnTo>
                  <a:pt x="157163" y="157163"/>
                </a:lnTo>
                <a:lnTo>
                  <a:pt x="157163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Freeform 2054"/>
          <p:cNvSpPr/>
          <p:nvPr/>
        </p:nvSpPr>
        <p:spPr>
          <a:xfrm>
            <a:off x="7636670" y="4114800"/>
            <a:ext cx="21432" cy="100014"/>
          </a:xfrm>
          <a:custGeom>
            <a:avLst/>
            <a:gdLst/>
            <a:ahLst/>
            <a:cxnLst/>
            <a:rect l="0" t="0" r="0" b="0"/>
            <a:pathLst>
              <a:path w="21432" h="100014">
                <a:moveTo>
                  <a:pt x="0" y="100013"/>
                </a:moveTo>
                <a:lnTo>
                  <a:pt x="0" y="92869"/>
                </a:lnTo>
                <a:lnTo>
                  <a:pt x="0" y="85725"/>
                </a:lnTo>
                <a:lnTo>
                  <a:pt x="0" y="71438"/>
                </a:lnTo>
                <a:lnTo>
                  <a:pt x="7143" y="50007"/>
                </a:lnTo>
                <a:lnTo>
                  <a:pt x="14287" y="28575"/>
                </a:lnTo>
                <a:lnTo>
                  <a:pt x="14287" y="14288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Freeform 2055"/>
          <p:cNvSpPr/>
          <p:nvPr/>
        </p:nvSpPr>
        <p:spPr>
          <a:xfrm>
            <a:off x="7750970" y="4071938"/>
            <a:ext cx="85726" cy="257176"/>
          </a:xfrm>
          <a:custGeom>
            <a:avLst/>
            <a:gdLst/>
            <a:ahLst/>
            <a:cxnLst/>
            <a:rect l="0" t="0" r="0" b="0"/>
            <a:pathLst>
              <a:path w="85726" h="257176">
                <a:moveTo>
                  <a:pt x="28575" y="0"/>
                </a:moveTo>
                <a:lnTo>
                  <a:pt x="21431" y="0"/>
                </a:lnTo>
                <a:lnTo>
                  <a:pt x="21431" y="14287"/>
                </a:lnTo>
                <a:lnTo>
                  <a:pt x="14287" y="28575"/>
                </a:lnTo>
                <a:lnTo>
                  <a:pt x="7143" y="50006"/>
                </a:lnTo>
                <a:lnTo>
                  <a:pt x="0" y="71437"/>
                </a:lnTo>
                <a:lnTo>
                  <a:pt x="0" y="92869"/>
                </a:lnTo>
                <a:lnTo>
                  <a:pt x="0" y="114300"/>
                </a:lnTo>
                <a:lnTo>
                  <a:pt x="0" y="121444"/>
                </a:lnTo>
                <a:lnTo>
                  <a:pt x="0" y="121444"/>
                </a:lnTo>
                <a:lnTo>
                  <a:pt x="0" y="121444"/>
                </a:lnTo>
                <a:lnTo>
                  <a:pt x="7143" y="121444"/>
                </a:lnTo>
                <a:lnTo>
                  <a:pt x="14287" y="107156"/>
                </a:lnTo>
                <a:lnTo>
                  <a:pt x="14287" y="92869"/>
                </a:lnTo>
                <a:lnTo>
                  <a:pt x="28575" y="78581"/>
                </a:lnTo>
                <a:lnTo>
                  <a:pt x="35718" y="64293"/>
                </a:lnTo>
                <a:lnTo>
                  <a:pt x="42862" y="50006"/>
                </a:lnTo>
                <a:lnTo>
                  <a:pt x="50006" y="42862"/>
                </a:lnTo>
                <a:lnTo>
                  <a:pt x="57150" y="35718"/>
                </a:lnTo>
                <a:lnTo>
                  <a:pt x="64293" y="35718"/>
                </a:lnTo>
                <a:lnTo>
                  <a:pt x="71437" y="42862"/>
                </a:lnTo>
                <a:lnTo>
                  <a:pt x="78581" y="50006"/>
                </a:lnTo>
                <a:lnTo>
                  <a:pt x="78581" y="64293"/>
                </a:lnTo>
                <a:lnTo>
                  <a:pt x="85725" y="85725"/>
                </a:lnTo>
                <a:lnTo>
                  <a:pt x="85725" y="107156"/>
                </a:lnTo>
                <a:lnTo>
                  <a:pt x="78581" y="128587"/>
                </a:lnTo>
                <a:lnTo>
                  <a:pt x="71437" y="150019"/>
                </a:lnTo>
                <a:lnTo>
                  <a:pt x="64293" y="178594"/>
                </a:lnTo>
                <a:lnTo>
                  <a:pt x="57150" y="200025"/>
                </a:lnTo>
                <a:lnTo>
                  <a:pt x="50006" y="221456"/>
                </a:lnTo>
                <a:lnTo>
                  <a:pt x="35718" y="235744"/>
                </a:lnTo>
                <a:lnTo>
                  <a:pt x="28575" y="242887"/>
                </a:lnTo>
                <a:lnTo>
                  <a:pt x="21431" y="250031"/>
                </a:lnTo>
                <a:lnTo>
                  <a:pt x="14287" y="257175"/>
                </a:lnTo>
                <a:lnTo>
                  <a:pt x="7143" y="257175"/>
                </a:lnTo>
                <a:lnTo>
                  <a:pt x="7143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 2056"/>
          <p:cNvSpPr/>
          <p:nvPr/>
        </p:nvSpPr>
        <p:spPr>
          <a:xfrm>
            <a:off x="7879557" y="4014788"/>
            <a:ext cx="85726" cy="121444"/>
          </a:xfrm>
          <a:custGeom>
            <a:avLst/>
            <a:gdLst/>
            <a:ahLst/>
            <a:cxnLst/>
            <a:rect l="0" t="0" r="0" b="0"/>
            <a:pathLst>
              <a:path w="85726" h="121444">
                <a:moveTo>
                  <a:pt x="0" y="121443"/>
                </a:moveTo>
                <a:lnTo>
                  <a:pt x="0" y="114300"/>
                </a:lnTo>
                <a:lnTo>
                  <a:pt x="7144" y="114300"/>
                </a:lnTo>
                <a:lnTo>
                  <a:pt x="14288" y="114300"/>
                </a:lnTo>
                <a:lnTo>
                  <a:pt x="21431" y="107156"/>
                </a:lnTo>
                <a:lnTo>
                  <a:pt x="35719" y="107156"/>
                </a:lnTo>
                <a:lnTo>
                  <a:pt x="42863" y="92868"/>
                </a:lnTo>
                <a:lnTo>
                  <a:pt x="50006" y="85725"/>
                </a:lnTo>
                <a:lnTo>
                  <a:pt x="64294" y="71437"/>
                </a:lnTo>
                <a:lnTo>
                  <a:pt x="64294" y="57150"/>
                </a:lnTo>
                <a:lnTo>
                  <a:pt x="71438" y="50006"/>
                </a:lnTo>
                <a:lnTo>
                  <a:pt x="78581" y="35718"/>
                </a:lnTo>
                <a:lnTo>
                  <a:pt x="78581" y="21431"/>
                </a:lnTo>
                <a:lnTo>
                  <a:pt x="78581" y="14287"/>
                </a:lnTo>
                <a:lnTo>
                  <a:pt x="71438" y="7143"/>
                </a:lnTo>
                <a:lnTo>
                  <a:pt x="71438" y="0"/>
                </a:lnTo>
                <a:lnTo>
                  <a:pt x="64294" y="0"/>
                </a:lnTo>
                <a:lnTo>
                  <a:pt x="50006" y="7143"/>
                </a:lnTo>
                <a:lnTo>
                  <a:pt x="42863" y="14287"/>
                </a:lnTo>
                <a:lnTo>
                  <a:pt x="28575" y="35718"/>
                </a:lnTo>
                <a:lnTo>
                  <a:pt x="21431" y="50006"/>
                </a:lnTo>
                <a:lnTo>
                  <a:pt x="14288" y="64293"/>
                </a:lnTo>
                <a:lnTo>
                  <a:pt x="14288" y="85725"/>
                </a:lnTo>
                <a:lnTo>
                  <a:pt x="14288" y="100012"/>
                </a:lnTo>
                <a:lnTo>
                  <a:pt x="14288" y="107156"/>
                </a:lnTo>
                <a:lnTo>
                  <a:pt x="14288" y="114300"/>
                </a:lnTo>
                <a:lnTo>
                  <a:pt x="21431" y="121443"/>
                </a:lnTo>
                <a:lnTo>
                  <a:pt x="35719" y="121443"/>
                </a:lnTo>
                <a:lnTo>
                  <a:pt x="50006" y="114300"/>
                </a:lnTo>
                <a:lnTo>
                  <a:pt x="64294" y="114300"/>
                </a:lnTo>
                <a:lnTo>
                  <a:pt x="71438" y="107156"/>
                </a:lnTo>
                <a:lnTo>
                  <a:pt x="85725" y="107156"/>
                </a:lnTo>
                <a:lnTo>
                  <a:pt x="8572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Freeform 2057"/>
          <p:cNvSpPr/>
          <p:nvPr/>
        </p:nvSpPr>
        <p:spPr>
          <a:xfrm>
            <a:off x="8051007" y="3936206"/>
            <a:ext cx="78582" cy="185739"/>
          </a:xfrm>
          <a:custGeom>
            <a:avLst/>
            <a:gdLst/>
            <a:ahLst/>
            <a:cxnLst/>
            <a:rect l="0" t="0" r="0" b="0"/>
            <a:pathLst>
              <a:path w="78582" h="185739">
                <a:moveTo>
                  <a:pt x="21431" y="185738"/>
                </a:moveTo>
                <a:lnTo>
                  <a:pt x="21431" y="185738"/>
                </a:lnTo>
                <a:lnTo>
                  <a:pt x="21431" y="185738"/>
                </a:lnTo>
                <a:lnTo>
                  <a:pt x="21431" y="178594"/>
                </a:lnTo>
                <a:lnTo>
                  <a:pt x="14288" y="171450"/>
                </a:lnTo>
                <a:lnTo>
                  <a:pt x="14288" y="157163"/>
                </a:lnTo>
                <a:lnTo>
                  <a:pt x="7144" y="142875"/>
                </a:lnTo>
                <a:lnTo>
                  <a:pt x="7144" y="128588"/>
                </a:lnTo>
                <a:lnTo>
                  <a:pt x="0" y="114300"/>
                </a:lnTo>
                <a:lnTo>
                  <a:pt x="0" y="92869"/>
                </a:lnTo>
                <a:lnTo>
                  <a:pt x="7144" y="71438"/>
                </a:lnTo>
                <a:lnTo>
                  <a:pt x="7144" y="57150"/>
                </a:lnTo>
                <a:lnTo>
                  <a:pt x="21431" y="42863"/>
                </a:lnTo>
                <a:lnTo>
                  <a:pt x="28575" y="28575"/>
                </a:lnTo>
                <a:lnTo>
                  <a:pt x="42863" y="14288"/>
                </a:lnTo>
                <a:lnTo>
                  <a:pt x="57150" y="7144"/>
                </a:lnTo>
                <a:lnTo>
                  <a:pt x="64294" y="7144"/>
                </a:lnTo>
                <a:lnTo>
                  <a:pt x="78581" y="0"/>
                </a:lnTo>
                <a:lnTo>
                  <a:pt x="785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Freeform 2058"/>
          <p:cNvSpPr/>
          <p:nvPr/>
        </p:nvSpPr>
        <p:spPr>
          <a:xfrm>
            <a:off x="8401051" y="3650456"/>
            <a:ext cx="21432" cy="421483"/>
          </a:xfrm>
          <a:custGeom>
            <a:avLst/>
            <a:gdLst/>
            <a:ahLst/>
            <a:cxnLst/>
            <a:rect l="0" t="0" r="0" b="0"/>
            <a:pathLst>
              <a:path w="21432" h="421483">
                <a:moveTo>
                  <a:pt x="21431" y="0"/>
                </a:moveTo>
                <a:lnTo>
                  <a:pt x="14287" y="0"/>
                </a:lnTo>
                <a:lnTo>
                  <a:pt x="14287" y="7144"/>
                </a:lnTo>
                <a:lnTo>
                  <a:pt x="14287" y="21432"/>
                </a:lnTo>
                <a:lnTo>
                  <a:pt x="14287" y="42863"/>
                </a:lnTo>
                <a:lnTo>
                  <a:pt x="14287" y="71438"/>
                </a:lnTo>
                <a:lnTo>
                  <a:pt x="7144" y="107157"/>
                </a:lnTo>
                <a:lnTo>
                  <a:pt x="7144" y="142875"/>
                </a:lnTo>
                <a:lnTo>
                  <a:pt x="7144" y="185738"/>
                </a:lnTo>
                <a:lnTo>
                  <a:pt x="7144" y="221457"/>
                </a:lnTo>
                <a:lnTo>
                  <a:pt x="7144" y="257175"/>
                </a:lnTo>
                <a:lnTo>
                  <a:pt x="7144" y="292894"/>
                </a:lnTo>
                <a:lnTo>
                  <a:pt x="7144" y="321469"/>
                </a:lnTo>
                <a:lnTo>
                  <a:pt x="7144" y="342900"/>
                </a:lnTo>
                <a:lnTo>
                  <a:pt x="0" y="371475"/>
                </a:lnTo>
                <a:lnTo>
                  <a:pt x="7144" y="385763"/>
                </a:lnTo>
                <a:lnTo>
                  <a:pt x="7144" y="400050"/>
                </a:lnTo>
                <a:lnTo>
                  <a:pt x="7144" y="414338"/>
                </a:lnTo>
                <a:lnTo>
                  <a:pt x="7144" y="421482"/>
                </a:lnTo>
                <a:lnTo>
                  <a:pt x="7144" y="4214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Freeform 2059"/>
          <p:cNvSpPr/>
          <p:nvPr/>
        </p:nvSpPr>
        <p:spPr>
          <a:xfrm>
            <a:off x="8536782" y="3600450"/>
            <a:ext cx="28576" cy="428626"/>
          </a:xfrm>
          <a:custGeom>
            <a:avLst/>
            <a:gdLst/>
            <a:ahLst/>
            <a:cxnLst/>
            <a:rect l="0" t="0" r="0" b="0"/>
            <a:pathLst>
              <a:path w="28576" h="428626">
                <a:moveTo>
                  <a:pt x="7144" y="0"/>
                </a:moveTo>
                <a:lnTo>
                  <a:pt x="7144" y="0"/>
                </a:lnTo>
                <a:lnTo>
                  <a:pt x="7144" y="14288"/>
                </a:lnTo>
                <a:lnTo>
                  <a:pt x="7144" y="28575"/>
                </a:lnTo>
                <a:lnTo>
                  <a:pt x="14288" y="57150"/>
                </a:lnTo>
                <a:lnTo>
                  <a:pt x="14288" y="85725"/>
                </a:lnTo>
                <a:lnTo>
                  <a:pt x="21431" y="121444"/>
                </a:lnTo>
                <a:lnTo>
                  <a:pt x="21431" y="157163"/>
                </a:lnTo>
                <a:lnTo>
                  <a:pt x="28575" y="200025"/>
                </a:lnTo>
                <a:lnTo>
                  <a:pt x="28575" y="235744"/>
                </a:lnTo>
                <a:lnTo>
                  <a:pt x="28575" y="271463"/>
                </a:lnTo>
                <a:lnTo>
                  <a:pt x="28575" y="300038"/>
                </a:lnTo>
                <a:lnTo>
                  <a:pt x="21431" y="328613"/>
                </a:lnTo>
                <a:lnTo>
                  <a:pt x="21431" y="357188"/>
                </a:lnTo>
                <a:lnTo>
                  <a:pt x="21431" y="378619"/>
                </a:lnTo>
                <a:lnTo>
                  <a:pt x="14288" y="400050"/>
                </a:lnTo>
                <a:lnTo>
                  <a:pt x="7144" y="414338"/>
                </a:lnTo>
                <a:lnTo>
                  <a:pt x="7144" y="428625"/>
                </a:lnTo>
                <a:lnTo>
                  <a:pt x="0" y="428625"/>
                </a:lnTo>
                <a:lnTo>
                  <a:pt x="0" y="4286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Freeform 2060"/>
          <p:cNvSpPr/>
          <p:nvPr/>
        </p:nvSpPr>
        <p:spPr>
          <a:xfrm>
            <a:off x="8322470" y="3779044"/>
            <a:ext cx="371476" cy="35720"/>
          </a:xfrm>
          <a:custGeom>
            <a:avLst/>
            <a:gdLst/>
            <a:ahLst/>
            <a:cxnLst/>
            <a:rect l="0" t="0" r="0" b="0"/>
            <a:pathLst>
              <a:path w="371476" h="35720">
                <a:moveTo>
                  <a:pt x="0" y="35719"/>
                </a:moveTo>
                <a:lnTo>
                  <a:pt x="0" y="28575"/>
                </a:lnTo>
                <a:lnTo>
                  <a:pt x="7143" y="28575"/>
                </a:lnTo>
                <a:lnTo>
                  <a:pt x="14287" y="28575"/>
                </a:lnTo>
                <a:lnTo>
                  <a:pt x="35718" y="28575"/>
                </a:lnTo>
                <a:lnTo>
                  <a:pt x="57150" y="21431"/>
                </a:lnTo>
                <a:lnTo>
                  <a:pt x="85725" y="14287"/>
                </a:lnTo>
                <a:lnTo>
                  <a:pt x="121443" y="14287"/>
                </a:lnTo>
                <a:lnTo>
                  <a:pt x="150018" y="7144"/>
                </a:lnTo>
                <a:lnTo>
                  <a:pt x="185737" y="7144"/>
                </a:lnTo>
                <a:lnTo>
                  <a:pt x="214312" y="7144"/>
                </a:lnTo>
                <a:lnTo>
                  <a:pt x="250031" y="0"/>
                </a:lnTo>
                <a:lnTo>
                  <a:pt x="271462" y="0"/>
                </a:lnTo>
                <a:lnTo>
                  <a:pt x="292893" y="0"/>
                </a:lnTo>
                <a:lnTo>
                  <a:pt x="321468" y="0"/>
                </a:lnTo>
                <a:lnTo>
                  <a:pt x="335756" y="0"/>
                </a:lnTo>
                <a:lnTo>
                  <a:pt x="357187" y="0"/>
                </a:lnTo>
                <a:lnTo>
                  <a:pt x="364331" y="0"/>
                </a:lnTo>
                <a:lnTo>
                  <a:pt x="371475" y="0"/>
                </a:lnTo>
                <a:lnTo>
                  <a:pt x="3714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Freeform 2061"/>
          <p:cNvSpPr/>
          <p:nvPr/>
        </p:nvSpPr>
        <p:spPr>
          <a:xfrm>
            <a:off x="8322470" y="3850481"/>
            <a:ext cx="350044" cy="50008"/>
          </a:xfrm>
          <a:custGeom>
            <a:avLst/>
            <a:gdLst/>
            <a:ahLst/>
            <a:cxnLst/>
            <a:rect l="0" t="0" r="0" b="0"/>
            <a:pathLst>
              <a:path w="350044" h="50008">
                <a:moveTo>
                  <a:pt x="0" y="50007"/>
                </a:moveTo>
                <a:lnTo>
                  <a:pt x="0" y="50007"/>
                </a:lnTo>
                <a:lnTo>
                  <a:pt x="7143" y="50007"/>
                </a:lnTo>
                <a:lnTo>
                  <a:pt x="7143" y="50007"/>
                </a:lnTo>
                <a:lnTo>
                  <a:pt x="21431" y="42863"/>
                </a:lnTo>
                <a:lnTo>
                  <a:pt x="35718" y="35719"/>
                </a:lnTo>
                <a:lnTo>
                  <a:pt x="64293" y="28575"/>
                </a:lnTo>
                <a:lnTo>
                  <a:pt x="100012" y="21432"/>
                </a:lnTo>
                <a:lnTo>
                  <a:pt x="135731" y="21432"/>
                </a:lnTo>
                <a:lnTo>
                  <a:pt x="178593" y="14288"/>
                </a:lnTo>
                <a:lnTo>
                  <a:pt x="214312" y="7144"/>
                </a:lnTo>
                <a:lnTo>
                  <a:pt x="257175" y="7144"/>
                </a:lnTo>
                <a:lnTo>
                  <a:pt x="300037" y="7144"/>
                </a:lnTo>
                <a:lnTo>
                  <a:pt x="350043" y="0"/>
                </a:lnTo>
                <a:lnTo>
                  <a:pt x="350043" y="0"/>
                </a:lnTo>
                <a:lnTo>
                  <a:pt x="35004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Freeform 2062"/>
          <p:cNvSpPr/>
          <p:nvPr/>
        </p:nvSpPr>
        <p:spPr>
          <a:xfrm>
            <a:off x="7308057" y="4414838"/>
            <a:ext cx="221457" cy="250032"/>
          </a:xfrm>
          <a:custGeom>
            <a:avLst/>
            <a:gdLst/>
            <a:ahLst/>
            <a:cxnLst/>
            <a:rect l="0" t="0" r="0" b="0"/>
            <a:pathLst>
              <a:path w="221457" h="250032">
                <a:moveTo>
                  <a:pt x="14288" y="14287"/>
                </a:move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35719"/>
                </a:lnTo>
                <a:lnTo>
                  <a:pt x="7144" y="50006"/>
                </a:lnTo>
                <a:lnTo>
                  <a:pt x="7144" y="64294"/>
                </a:lnTo>
                <a:lnTo>
                  <a:pt x="0" y="85725"/>
                </a:lnTo>
                <a:lnTo>
                  <a:pt x="0" y="100012"/>
                </a:lnTo>
                <a:lnTo>
                  <a:pt x="0" y="121444"/>
                </a:lnTo>
                <a:lnTo>
                  <a:pt x="0" y="142875"/>
                </a:lnTo>
                <a:lnTo>
                  <a:pt x="0" y="157162"/>
                </a:lnTo>
                <a:lnTo>
                  <a:pt x="0" y="178594"/>
                </a:lnTo>
                <a:lnTo>
                  <a:pt x="0" y="192881"/>
                </a:lnTo>
                <a:lnTo>
                  <a:pt x="7144" y="207169"/>
                </a:lnTo>
                <a:lnTo>
                  <a:pt x="7144" y="221456"/>
                </a:lnTo>
                <a:lnTo>
                  <a:pt x="14288" y="228600"/>
                </a:lnTo>
                <a:lnTo>
                  <a:pt x="14288" y="235744"/>
                </a:lnTo>
                <a:lnTo>
                  <a:pt x="28575" y="242887"/>
                </a:lnTo>
                <a:lnTo>
                  <a:pt x="42863" y="250031"/>
                </a:lnTo>
                <a:lnTo>
                  <a:pt x="50006" y="250031"/>
                </a:lnTo>
                <a:lnTo>
                  <a:pt x="71438" y="250031"/>
                </a:lnTo>
                <a:lnTo>
                  <a:pt x="85725" y="250031"/>
                </a:lnTo>
                <a:lnTo>
                  <a:pt x="107156" y="250031"/>
                </a:lnTo>
                <a:lnTo>
                  <a:pt x="128588" y="242887"/>
                </a:lnTo>
                <a:lnTo>
                  <a:pt x="150019" y="242887"/>
                </a:lnTo>
                <a:lnTo>
                  <a:pt x="171450" y="242887"/>
                </a:lnTo>
                <a:lnTo>
                  <a:pt x="192881" y="242887"/>
                </a:lnTo>
                <a:lnTo>
                  <a:pt x="207169" y="242887"/>
                </a:lnTo>
                <a:lnTo>
                  <a:pt x="221456" y="242887"/>
                </a:lnTo>
                <a:lnTo>
                  <a:pt x="221456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Freeform 2063"/>
          <p:cNvSpPr/>
          <p:nvPr/>
        </p:nvSpPr>
        <p:spPr>
          <a:xfrm>
            <a:off x="7622382" y="4464844"/>
            <a:ext cx="107157" cy="171451"/>
          </a:xfrm>
          <a:custGeom>
            <a:avLst/>
            <a:gdLst/>
            <a:ahLst/>
            <a:cxnLst/>
            <a:rect l="0" t="0" r="0" b="0"/>
            <a:pathLst>
              <a:path w="107157" h="171451">
                <a:moveTo>
                  <a:pt x="64294" y="0"/>
                </a:moveTo>
                <a:lnTo>
                  <a:pt x="64294" y="0"/>
                </a:lnTo>
                <a:lnTo>
                  <a:pt x="57150" y="0"/>
                </a:lnTo>
                <a:lnTo>
                  <a:pt x="57150" y="7144"/>
                </a:lnTo>
                <a:lnTo>
                  <a:pt x="50006" y="14288"/>
                </a:lnTo>
                <a:lnTo>
                  <a:pt x="35719" y="21431"/>
                </a:lnTo>
                <a:lnTo>
                  <a:pt x="28575" y="42863"/>
                </a:lnTo>
                <a:lnTo>
                  <a:pt x="21431" y="57150"/>
                </a:lnTo>
                <a:lnTo>
                  <a:pt x="14288" y="78581"/>
                </a:lnTo>
                <a:lnTo>
                  <a:pt x="7144" y="107156"/>
                </a:lnTo>
                <a:lnTo>
                  <a:pt x="0" y="128588"/>
                </a:lnTo>
                <a:lnTo>
                  <a:pt x="0" y="150019"/>
                </a:lnTo>
                <a:lnTo>
                  <a:pt x="7144" y="164306"/>
                </a:lnTo>
                <a:lnTo>
                  <a:pt x="7144" y="171450"/>
                </a:lnTo>
                <a:lnTo>
                  <a:pt x="14288" y="171450"/>
                </a:lnTo>
                <a:lnTo>
                  <a:pt x="28575" y="171450"/>
                </a:lnTo>
                <a:lnTo>
                  <a:pt x="35719" y="171450"/>
                </a:lnTo>
                <a:lnTo>
                  <a:pt x="50006" y="164306"/>
                </a:lnTo>
                <a:lnTo>
                  <a:pt x="57150" y="150019"/>
                </a:lnTo>
                <a:lnTo>
                  <a:pt x="64294" y="142875"/>
                </a:lnTo>
                <a:lnTo>
                  <a:pt x="78581" y="128588"/>
                </a:lnTo>
                <a:lnTo>
                  <a:pt x="85725" y="114300"/>
                </a:lnTo>
                <a:lnTo>
                  <a:pt x="85725" y="100013"/>
                </a:lnTo>
                <a:lnTo>
                  <a:pt x="92869" y="85725"/>
                </a:lnTo>
                <a:lnTo>
                  <a:pt x="92869" y="78581"/>
                </a:lnTo>
                <a:lnTo>
                  <a:pt x="92869" y="64294"/>
                </a:lnTo>
                <a:lnTo>
                  <a:pt x="85725" y="57150"/>
                </a:lnTo>
                <a:lnTo>
                  <a:pt x="85725" y="50006"/>
                </a:lnTo>
                <a:lnTo>
                  <a:pt x="71438" y="50006"/>
                </a:lnTo>
                <a:lnTo>
                  <a:pt x="71438" y="42863"/>
                </a:lnTo>
                <a:lnTo>
                  <a:pt x="64294" y="42863"/>
                </a:lnTo>
                <a:lnTo>
                  <a:pt x="64294" y="42863"/>
                </a:lnTo>
                <a:lnTo>
                  <a:pt x="64294" y="50006"/>
                </a:lnTo>
                <a:lnTo>
                  <a:pt x="64294" y="50006"/>
                </a:lnTo>
                <a:lnTo>
                  <a:pt x="64294" y="57150"/>
                </a:lnTo>
                <a:lnTo>
                  <a:pt x="64294" y="64294"/>
                </a:lnTo>
                <a:lnTo>
                  <a:pt x="64294" y="64294"/>
                </a:lnTo>
                <a:lnTo>
                  <a:pt x="71438" y="71438"/>
                </a:lnTo>
                <a:lnTo>
                  <a:pt x="78581" y="78581"/>
                </a:lnTo>
                <a:lnTo>
                  <a:pt x="85725" y="78581"/>
                </a:lnTo>
                <a:lnTo>
                  <a:pt x="92869" y="85725"/>
                </a:lnTo>
                <a:lnTo>
                  <a:pt x="100013" y="85725"/>
                </a:lnTo>
                <a:lnTo>
                  <a:pt x="107156" y="92869"/>
                </a:lnTo>
                <a:lnTo>
                  <a:pt x="107156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Freeform 2064"/>
          <p:cNvSpPr/>
          <p:nvPr/>
        </p:nvSpPr>
        <p:spPr>
          <a:xfrm>
            <a:off x="7786688" y="4436269"/>
            <a:ext cx="21433" cy="121445"/>
          </a:xfrm>
          <a:custGeom>
            <a:avLst/>
            <a:gdLst/>
            <a:ahLst/>
            <a:cxnLst/>
            <a:rect l="0" t="0" r="0" b="0"/>
            <a:pathLst>
              <a:path w="21433" h="121445">
                <a:moveTo>
                  <a:pt x="0" y="121444"/>
                </a:moveTo>
                <a:lnTo>
                  <a:pt x="0" y="114300"/>
                </a:lnTo>
                <a:lnTo>
                  <a:pt x="7144" y="107156"/>
                </a:lnTo>
                <a:lnTo>
                  <a:pt x="7144" y="92869"/>
                </a:lnTo>
                <a:lnTo>
                  <a:pt x="7144" y="78581"/>
                </a:lnTo>
                <a:lnTo>
                  <a:pt x="7144" y="57150"/>
                </a:lnTo>
                <a:lnTo>
                  <a:pt x="7144" y="42863"/>
                </a:lnTo>
                <a:lnTo>
                  <a:pt x="14288" y="21431"/>
                </a:lnTo>
                <a:lnTo>
                  <a:pt x="21432" y="7144"/>
                </a:lnTo>
                <a:lnTo>
                  <a:pt x="21432" y="0"/>
                </a:lnTo>
                <a:lnTo>
                  <a:pt x="214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Freeform 2065"/>
          <p:cNvSpPr/>
          <p:nvPr/>
        </p:nvSpPr>
        <p:spPr>
          <a:xfrm>
            <a:off x="7915276" y="4379119"/>
            <a:ext cx="85726" cy="228601"/>
          </a:xfrm>
          <a:custGeom>
            <a:avLst/>
            <a:gdLst/>
            <a:ahLst/>
            <a:cxnLst/>
            <a:rect l="0" t="0" r="0" b="0"/>
            <a:pathLst>
              <a:path w="85726" h="228601">
                <a:moveTo>
                  <a:pt x="28575" y="0"/>
                </a:moveTo>
                <a:lnTo>
                  <a:pt x="21431" y="0"/>
                </a:lnTo>
                <a:lnTo>
                  <a:pt x="21431" y="7144"/>
                </a:lnTo>
                <a:lnTo>
                  <a:pt x="21431" y="14288"/>
                </a:lnTo>
                <a:lnTo>
                  <a:pt x="14287" y="21431"/>
                </a:lnTo>
                <a:lnTo>
                  <a:pt x="14287" y="35719"/>
                </a:lnTo>
                <a:lnTo>
                  <a:pt x="7144" y="50006"/>
                </a:lnTo>
                <a:lnTo>
                  <a:pt x="7144" y="71438"/>
                </a:lnTo>
                <a:lnTo>
                  <a:pt x="0" y="85725"/>
                </a:lnTo>
                <a:lnTo>
                  <a:pt x="0" y="107156"/>
                </a:lnTo>
                <a:lnTo>
                  <a:pt x="0" y="121444"/>
                </a:lnTo>
                <a:lnTo>
                  <a:pt x="7144" y="128588"/>
                </a:lnTo>
                <a:lnTo>
                  <a:pt x="7144" y="128588"/>
                </a:lnTo>
                <a:lnTo>
                  <a:pt x="14287" y="128588"/>
                </a:lnTo>
                <a:lnTo>
                  <a:pt x="14287" y="128588"/>
                </a:lnTo>
                <a:lnTo>
                  <a:pt x="21431" y="121444"/>
                </a:lnTo>
                <a:lnTo>
                  <a:pt x="28575" y="107156"/>
                </a:lnTo>
                <a:lnTo>
                  <a:pt x="35719" y="92869"/>
                </a:lnTo>
                <a:lnTo>
                  <a:pt x="42862" y="71438"/>
                </a:lnTo>
                <a:lnTo>
                  <a:pt x="50006" y="57150"/>
                </a:lnTo>
                <a:lnTo>
                  <a:pt x="50006" y="50006"/>
                </a:lnTo>
                <a:lnTo>
                  <a:pt x="57150" y="35719"/>
                </a:lnTo>
                <a:lnTo>
                  <a:pt x="57150" y="28575"/>
                </a:lnTo>
                <a:lnTo>
                  <a:pt x="64294" y="28575"/>
                </a:lnTo>
                <a:lnTo>
                  <a:pt x="71437" y="35719"/>
                </a:lnTo>
                <a:lnTo>
                  <a:pt x="71437" y="42863"/>
                </a:lnTo>
                <a:lnTo>
                  <a:pt x="78581" y="50006"/>
                </a:lnTo>
                <a:lnTo>
                  <a:pt x="78581" y="64294"/>
                </a:lnTo>
                <a:lnTo>
                  <a:pt x="85725" y="85725"/>
                </a:lnTo>
                <a:lnTo>
                  <a:pt x="85725" y="107156"/>
                </a:lnTo>
                <a:lnTo>
                  <a:pt x="78581" y="128588"/>
                </a:lnTo>
                <a:lnTo>
                  <a:pt x="78581" y="142875"/>
                </a:lnTo>
                <a:lnTo>
                  <a:pt x="78581" y="164306"/>
                </a:lnTo>
                <a:lnTo>
                  <a:pt x="71437" y="178594"/>
                </a:lnTo>
                <a:lnTo>
                  <a:pt x="71437" y="192881"/>
                </a:lnTo>
                <a:lnTo>
                  <a:pt x="57150" y="207169"/>
                </a:lnTo>
                <a:lnTo>
                  <a:pt x="57150" y="214313"/>
                </a:lnTo>
                <a:lnTo>
                  <a:pt x="50006" y="221456"/>
                </a:lnTo>
                <a:lnTo>
                  <a:pt x="42862" y="228600"/>
                </a:lnTo>
                <a:lnTo>
                  <a:pt x="42862" y="228600"/>
                </a:lnTo>
                <a:lnTo>
                  <a:pt x="42862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Freeform 2066"/>
          <p:cNvSpPr/>
          <p:nvPr/>
        </p:nvSpPr>
        <p:spPr>
          <a:xfrm>
            <a:off x="8058151" y="4329113"/>
            <a:ext cx="92870" cy="150020"/>
          </a:xfrm>
          <a:custGeom>
            <a:avLst/>
            <a:gdLst/>
            <a:ahLst/>
            <a:cxnLst/>
            <a:rect l="0" t="0" r="0" b="0"/>
            <a:pathLst>
              <a:path w="92870" h="150020">
                <a:moveTo>
                  <a:pt x="0" y="114300"/>
                </a:moveTo>
                <a:lnTo>
                  <a:pt x="0" y="114300"/>
                </a:lnTo>
                <a:lnTo>
                  <a:pt x="0" y="114300"/>
                </a:lnTo>
                <a:lnTo>
                  <a:pt x="14287" y="114300"/>
                </a:lnTo>
                <a:lnTo>
                  <a:pt x="21431" y="107156"/>
                </a:lnTo>
                <a:lnTo>
                  <a:pt x="35719" y="100012"/>
                </a:lnTo>
                <a:lnTo>
                  <a:pt x="42862" y="92869"/>
                </a:lnTo>
                <a:lnTo>
                  <a:pt x="42862" y="78581"/>
                </a:lnTo>
                <a:lnTo>
                  <a:pt x="50006" y="64294"/>
                </a:lnTo>
                <a:lnTo>
                  <a:pt x="57150" y="57150"/>
                </a:lnTo>
                <a:lnTo>
                  <a:pt x="64294" y="42862"/>
                </a:lnTo>
                <a:lnTo>
                  <a:pt x="64294" y="28575"/>
                </a:lnTo>
                <a:lnTo>
                  <a:pt x="64294" y="21431"/>
                </a:lnTo>
                <a:lnTo>
                  <a:pt x="64294" y="7144"/>
                </a:lnTo>
                <a:lnTo>
                  <a:pt x="64294" y="0"/>
                </a:lnTo>
                <a:lnTo>
                  <a:pt x="57150" y="0"/>
                </a:lnTo>
                <a:lnTo>
                  <a:pt x="57150" y="0"/>
                </a:lnTo>
                <a:lnTo>
                  <a:pt x="50006" y="7144"/>
                </a:lnTo>
                <a:lnTo>
                  <a:pt x="50006" y="14287"/>
                </a:lnTo>
                <a:lnTo>
                  <a:pt x="35719" y="28575"/>
                </a:lnTo>
                <a:lnTo>
                  <a:pt x="35719" y="50006"/>
                </a:lnTo>
                <a:lnTo>
                  <a:pt x="28575" y="64294"/>
                </a:lnTo>
                <a:lnTo>
                  <a:pt x="21431" y="85725"/>
                </a:lnTo>
                <a:lnTo>
                  <a:pt x="21431" y="107156"/>
                </a:lnTo>
                <a:lnTo>
                  <a:pt x="21431" y="121444"/>
                </a:lnTo>
                <a:lnTo>
                  <a:pt x="21431" y="135731"/>
                </a:lnTo>
                <a:lnTo>
                  <a:pt x="28575" y="142875"/>
                </a:lnTo>
                <a:lnTo>
                  <a:pt x="35719" y="150019"/>
                </a:lnTo>
                <a:lnTo>
                  <a:pt x="42862" y="150019"/>
                </a:lnTo>
                <a:lnTo>
                  <a:pt x="50006" y="150019"/>
                </a:lnTo>
                <a:lnTo>
                  <a:pt x="57150" y="142875"/>
                </a:lnTo>
                <a:lnTo>
                  <a:pt x="71437" y="142875"/>
                </a:lnTo>
                <a:lnTo>
                  <a:pt x="78581" y="135731"/>
                </a:lnTo>
                <a:lnTo>
                  <a:pt x="92869" y="135731"/>
                </a:lnTo>
                <a:lnTo>
                  <a:pt x="92869" y="135731"/>
                </a:lnTo>
                <a:lnTo>
                  <a:pt x="92869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Freeform 2067"/>
          <p:cNvSpPr/>
          <p:nvPr/>
        </p:nvSpPr>
        <p:spPr>
          <a:xfrm>
            <a:off x="8179595" y="4286250"/>
            <a:ext cx="64294" cy="142876"/>
          </a:xfrm>
          <a:custGeom>
            <a:avLst/>
            <a:gdLst/>
            <a:ahLst/>
            <a:cxnLst/>
            <a:rect l="0" t="0" r="0" b="0"/>
            <a:pathLst>
              <a:path w="64294" h="142876">
                <a:moveTo>
                  <a:pt x="0" y="142875"/>
                </a:moveTo>
                <a:lnTo>
                  <a:pt x="0" y="142875"/>
                </a:lnTo>
                <a:lnTo>
                  <a:pt x="0" y="135732"/>
                </a:lnTo>
                <a:lnTo>
                  <a:pt x="0" y="128588"/>
                </a:lnTo>
                <a:lnTo>
                  <a:pt x="0" y="114300"/>
                </a:lnTo>
                <a:lnTo>
                  <a:pt x="0" y="100013"/>
                </a:lnTo>
                <a:lnTo>
                  <a:pt x="0" y="85725"/>
                </a:lnTo>
                <a:lnTo>
                  <a:pt x="7143" y="71438"/>
                </a:lnTo>
                <a:lnTo>
                  <a:pt x="7143" y="57150"/>
                </a:lnTo>
                <a:lnTo>
                  <a:pt x="7143" y="42863"/>
                </a:lnTo>
                <a:lnTo>
                  <a:pt x="14287" y="28575"/>
                </a:lnTo>
                <a:lnTo>
                  <a:pt x="28575" y="14288"/>
                </a:lnTo>
                <a:lnTo>
                  <a:pt x="35718" y="7144"/>
                </a:lnTo>
                <a:lnTo>
                  <a:pt x="50006" y="0"/>
                </a:lnTo>
                <a:lnTo>
                  <a:pt x="57150" y="0"/>
                </a:lnTo>
                <a:lnTo>
                  <a:pt x="64293" y="0"/>
                </a:lnTo>
                <a:lnTo>
                  <a:pt x="6429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Freeform 2068"/>
          <p:cNvSpPr/>
          <p:nvPr/>
        </p:nvSpPr>
        <p:spPr>
          <a:xfrm>
            <a:off x="7858126" y="4743450"/>
            <a:ext cx="35720" cy="178595"/>
          </a:xfrm>
          <a:custGeom>
            <a:avLst/>
            <a:gdLst/>
            <a:ahLst/>
            <a:cxnLst/>
            <a:rect l="0" t="0" r="0" b="0"/>
            <a:pathLst>
              <a:path w="35720" h="178595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7144" y="28575"/>
                </a:lnTo>
                <a:lnTo>
                  <a:pt x="7144" y="50007"/>
                </a:lnTo>
                <a:lnTo>
                  <a:pt x="14287" y="71438"/>
                </a:lnTo>
                <a:lnTo>
                  <a:pt x="21431" y="92869"/>
                </a:lnTo>
                <a:lnTo>
                  <a:pt x="28575" y="114300"/>
                </a:lnTo>
                <a:lnTo>
                  <a:pt x="28575" y="135731"/>
                </a:lnTo>
                <a:lnTo>
                  <a:pt x="35719" y="157163"/>
                </a:lnTo>
                <a:lnTo>
                  <a:pt x="35719" y="171450"/>
                </a:lnTo>
                <a:lnTo>
                  <a:pt x="35719" y="178594"/>
                </a:lnTo>
                <a:lnTo>
                  <a:pt x="35719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Freeform 2069"/>
          <p:cNvSpPr/>
          <p:nvPr/>
        </p:nvSpPr>
        <p:spPr>
          <a:xfrm>
            <a:off x="7779545" y="4879181"/>
            <a:ext cx="264319" cy="85726"/>
          </a:xfrm>
          <a:custGeom>
            <a:avLst/>
            <a:gdLst/>
            <a:ahLst/>
            <a:cxnLst/>
            <a:rect l="0" t="0" r="0" b="0"/>
            <a:pathLst>
              <a:path w="264319" h="85726">
                <a:moveTo>
                  <a:pt x="0" y="85725"/>
                </a:moveTo>
                <a:lnTo>
                  <a:pt x="0" y="78582"/>
                </a:lnTo>
                <a:lnTo>
                  <a:pt x="7143" y="78582"/>
                </a:lnTo>
                <a:lnTo>
                  <a:pt x="14287" y="71438"/>
                </a:lnTo>
                <a:lnTo>
                  <a:pt x="28575" y="64294"/>
                </a:lnTo>
                <a:lnTo>
                  <a:pt x="50006" y="57150"/>
                </a:lnTo>
                <a:lnTo>
                  <a:pt x="71437" y="50007"/>
                </a:lnTo>
                <a:lnTo>
                  <a:pt x="100012" y="42863"/>
                </a:lnTo>
                <a:lnTo>
                  <a:pt x="121443" y="35719"/>
                </a:lnTo>
                <a:lnTo>
                  <a:pt x="150018" y="21432"/>
                </a:lnTo>
                <a:lnTo>
                  <a:pt x="178593" y="21432"/>
                </a:lnTo>
                <a:lnTo>
                  <a:pt x="200025" y="14288"/>
                </a:lnTo>
                <a:lnTo>
                  <a:pt x="221456" y="7144"/>
                </a:lnTo>
                <a:lnTo>
                  <a:pt x="242887" y="0"/>
                </a:lnTo>
                <a:lnTo>
                  <a:pt x="257175" y="0"/>
                </a:lnTo>
                <a:lnTo>
                  <a:pt x="264318" y="0"/>
                </a:lnTo>
                <a:lnTo>
                  <a:pt x="26431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1" name="Freeform 2070"/>
          <p:cNvSpPr/>
          <p:nvPr/>
        </p:nvSpPr>
        <p:spPr>
          <a:xfrm>
            <a:off x="7793832" y="4629150"/>
            <a:ext cx="100014" cy="64295"/>
          </a:xfrm>
          <a:custGeom>
            <a:avLst/>
            <a:gdLst/>
            <a:ahLst/>
            <a:cxnLst/>
            <a:rect l="0" t="0" r="0" b="0"/>
            <a:pathLst>
              <a:path w="100014" h="64295">
                <a:moveTo>
                  <a:pt x="0" y="64294"/>
                </a:moveTo>
                <a:lnTo>
                  <a:pt x="0" y="57150"/>
                </a:lnTo>
                <a:lnTo>
                  <a:pt x="7144" y="50007"/>
                </a:lnTo>
                <a:lnTo>
                  <a:pt x="21431" y="42863"/>
                </a:lnTo>
                <a:lnTo>
                  <a:pt x="35719" y="28575"/>
                </a:lnTo>
                <a:lnTo>
                  <a:pt x="64294" y="14288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Freeform 2071"/>
          <p:cNvSpPr/>
          <p:nvPr/>
        </p:nvSpPr>
        <p:spPr>
          <a:xfrm>
            <a:off x="8101013" y="4686300"/>
            <a:ext cx="114301" cy="164308"/>
          </a:xfrm>
          <a:custGeom>
            <a:avLst/>
            <a:gdLst/>
            <a:ahLst/>
            <a:cxnLst/>
            <a:rect l="0" t="0" r="0" b="0"/>
            <a:pathLst>
              <a:path w="114301" h="164308">
                <a:moveTo>
                  <a:pt x="0" y="150019"/>
                </a:moveTo>
                <a:lnTo>
                  <a:pt x="0" y="150019"/>
                </a:lnTo>
                <a:lnTo>
                  <a:pt x="0" y="157163"/>
                </a:lnTo>
                <a:lnTo>
                  <a:pt x="0" y="157163"/>
                </a:lnTo>
                <a:lnTo>
                  <a:pt x="0" y="164307"/>
                </a:lnTo>
                <a:lnTo>
                  <a:pt x="0" y="164307"/>
                </a:lnTo>
                <a:lnTo>
                  <a:pt x="0" y="157163"/>
                </a:lnTo>
                <a:lnTo>
                  <a:pt x="0" y="150019"/>
                </a:lnTo>
                <a:lnTo>
                  <a:pt x="7144" y="135732"/>
                </a:lnTo>
                <a:lnTo>
                  <a:pt x="7144" y="121444"/>
                </a:lnTo>
                <a:lnTo>
                  <a:pt x="7144" y="100013"/>
                </a:lnTo>
                <a:lnTo>
                  <a:pt x="7144" y="85725"/>
                </a:lnTo>
                <a:lnTo>
                  <a:pt x="14288" y="64294"/>
                </a:lnTo>
                <a:lnTo>
                  <a:pt x="21432" y="42863"/>
                </a:lnTo>
                <a:lnTo>
                  <a:pt x="28575" y="28575"/>
                </a:lnTo>
                <a:lnTo>
                  <a:pt x="28575" y="14288"/>
                </a:lnTo>
                <a:lnTo>
                  <a:pt x="42863" y="7144"/>
                </a:lnTo>
                <a:lnTo>
                  <a:pt x="42863" y="0"/>
                </a:lnTo>
                <a:lnTo>
                  <a:pt x="50007" y="7144"/>
                </a:lnTo>
                <a:lnTo>
                  <a:pt x="57150" y="7144"/>
                </a:lnTo>
                <a:lnTo>
                  <a:pt x="71438" y="21432"/>
                </a:lnTo>
                <a:lnTo>
                  <a:pt x="78582" y="35719"/>
                </a:lnTo>
                <a:lnTo>
                  <a:pt x="85725" y="50007"/>
                </a:lnTo>
                <a:lnTo>
                  <a:pt x="92869" y="71438"/>
                </a:lnTo>
                <a:lnTo>
                  <a:pt x="100013" y="85725"/>
                </a:lnTo>
                <a:lnTo>
                  <a:pt x="100013" y="92869"/>
                </a:lnTo>
                <a:lnTo>
                  <a:pt x="107157" y="100013"/>
                </a:lnTo>
                <a:lnTo>
                  <a:pt x="114300" y="107157"/>
                </a:lnTo>
                <a:lnTo>
                  <a:pt x="114300" y="114300"/>
                </a:lnTo>
                <a:lnTo>
                  <a:pt x="114300" y="114300"/>
                </a:lnTo>
                <a:lnTo>
                  <a:pt x="114300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Freeform 2072"/>
          <p:cNvSpPr/>
          <p:nvPr/>
        </p:nvSpPr>
        <p:spPr>
          <a:xfrm>
            <a:off x="8251032" y="4579144"/>
            <a:ext cx="107157" cy="207170"/>
          </a:xfrm>
          <a:custGeom>
            <a:avLst/>
            <a:gdLst/>
            <a:ahLst/>
            <a:cxnLst/>
            <a:rect l="0" t="0" r="0" b="0"/>
            <a:pathLst>
              <a:path w="107157" h="207170">
                <a:moveTo>
                  <a:pt x="28575" y="150019"/>
                </a:moveTo>
                <a:lnTo>
                  <a:pt x="28575" y="150019"/>
                </a:lnTo>
                <a:lnTo>
                  <a:pt x="35719" y="150019"/>
                </a:lnTo>
                <a:lnTo>
                  <a:pt x="35719" y="150019"/>
                </a:lnTo>
                <a:lnTo>
                  <a:pt x="35719" y="150019"/>
                </a:lnTo>
                <a:lnTo>
                  <a:pt x="42863" y="142875"/>
                </a:lnTo>
                <a:lnTo>
                  <a:pt x="50006" y="142875"/>
                </a:lnTo>
                <a:lnTo>
                  <a:pt x="57150" y="128588"/>
                </a:lnTo>
                <a:lnTo>
                  <a:pt x="64294" y="114300"/>
                </a:lnTo>
                <a:lnTo>
                  <a:pt x="71438" y="107156"/>
                </a:lnTo>
                <a:lnTo>
                  <a:pt x="85725" y="85725"/>
                </a:lnTo>
                <a:lnTo>
                  <a:pt x="92869" y="71438"/>
                </a:lnTo>
                <a:lnTo>
                  <a:pt x="100013" y="57150"/>
                </a:lnTo>
                <a:lnTo>
                  <a:pt x="107156" y="50006"/>
                </a:lnTo>
                <a:lnTo>
                  <a:pt x="107156" y="35719"/>
                </a:lnTo>
                <a:lnTo>
                  <a:pt x="107156" y="21431"/>
                </a:lnTo>
                <a:lnTo>
                  <a:pt x="107156" y="14288"/>
                </a:lnTo>
                <a:lnTo>
                  <a:pt x="107156" y="7144"/>
                </a:lnTo>
                <a:lnTo>
                  <a:pt x="100013" y="0"/>
                </a:lnTo>
                <a:lnTo>
                  <a:pt x="92869" y="0"/>
                </a:lnTo>
                <a:lnTo>
                  <a:pt x="85725" y="7144"/>
                </a:lnTo>
                <a:lnTo>
                  <a:pt x="71438" y="14288"/>
                </a:lnTo>
                <a:lnTo>
                  <a:pt x="57150" y="28575"/>
                </a:lnTo>
                <a:lnTo>
                  <a:pt x="42863" y="42863"/>
                </a:lnTo>
                <a:lnTo>
                  <a:pt x="35719" y="57150"/>
                </a:lnTo>
                <a:lnTo>
                  <a:pt x="21431" y="78581"/>
                </a:lnTo>
                <a:lnTo>
                  <a:pt x="14288" y="100013"/>
                </a:lnTo>
                <a:lnTo>
                  <a:pt x="7144" y="121444"/>
                </a:lnTo>
                <a:lnTo>
                  <a:pt x="0" y="142875"/>
                </a:lnTo>
                <a:lnTo>
                  <a:pt x="7144" y="164306"/>
                </a:lnTo>
                <a:lnTo>
                  <a:pt x="7144" y="178594"/>
                </a:lnTo>
                <a:lnTo>
                  <a:pt x="14288" y="192881"/>
                </a:lnTo>
                <a:lnTo>
                  <a:pt x="21431" y="200025"/>
                </a:lnTo>
                <a:lnTo>
                  <a:pt x="28575" y="207169"/>
                </a:lnTo>
                <a:lnTo>
                  <a:pt x="35719" y="207169"/>
                </a:lnTo>
                <a:lnTo>
                  <a:pt x="50006" y="207169"/>
                </a:lnTo>
                <a:lnTo>
                  <a:pt x="71438" y="200025"/>
                </a:lnTo>
                <a:lnTo>
                  <a:pt x="71438" y="200025"/>
                </a:lnTo>
                <a:lnTo>
                  <a:pt x="71438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Freeform 2073"/>
          <p:cNvSpPr/>
          <p:nvPr/>
        </p:nvSpPr>
        <p:spPr>
          <a:xfrm>
            <a:off x="8393907" y="4550569"/>
            <a:ext cx="114301" cy="342901"/>
          </a:xfrm>
          <a:custGeom>
            <a:avLst/>
            <a:gdLst/>
            <a:ahLst/>
            <a:cxnLst/>
            <a:rect l="0" t="0" r="0" b="0"/>
            <a:pathLst>
              <a:path w="114301" h="342901">
                <a:moveTo>
                  <a:pt x="7144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35719"/>
                </a:lnTo>
                <a:lnTo>
                  <a:pt x="0" y="57150"/>
                </a:lnTo>
                <a:lnTo>
                  <a:pt x="0" y="85725"/>
                </a:lnTo>
                <a:lnTo>
                  <a:pt x="0" y="114300"/>
                </a:lnTo>
                <a:lnTo>
                  <a:pt x="0" y="135731"/>
                </a:lnTo>
                <a:lnTo>
                  <a:pt x="0" y="150019"/>
                </a:lnTo>
                <a:lnTo>
                  <a:pt x="7144" y="164306"/>
                </a:lnTo>
                <a:lnTo>
                  <a:pt x="14288" y="171450"/>
                </a:lnTo>
                <a:lnTo>
                  <a:pt x="21431" y="178594"/>
                </a:lnTo>
                <a:lnTo>
                  <a:pt x="28575" y="171450"/>
                </a:lnTo>
                <a:lnTo>
                  <a:pt x="35719" y="171450"/>
                </a:lnTo>
                <a:lnTo>
                  <a:pt x="42863" y="157163"/>
                </a:lnTo>
                <a:lnTo>
                  <a:pt x="50006" y="150019"/>
                </a:lnTo>
                <a:lnTo>
                  <a:pt x="57150" y="135731"/>
                </a:lnTo>
                <a:lnTo>
                  <a:pt x="64294" y="121444"/>
                </a:lnTo>
                <a:lnTo>
                  <a:pt x="64294" y="114300"/>
                </a:lnTo>
                <a:lnTo>
                  <a:pt x="71438" y="92869"/>
                </a:lnTo>
                <a:lnTo>
                  <a:pt x="71438" y="78581"/>
                </a:lnTo>
                <a:lnTo>
                  <a:pt x="64294" y="71438"/>
                </a:lnTo>
                <a:lnTo>
                  <a:pt x="64294" y="64294"/>
                </a:lnTo>
                <a:lnTo>
                  <a:pt x="64294" y="57150"/>
                </a:lnTo>
                <a:lnTo>
                  <a:pt x="64294" y="57150"/>
                </a:lnTo>
                <a:lnTo>
                  <a:pt x="64294" y="64294"/>
                </a:lnTo>
                <a:lnTo>
                  <a:pt x="64294" y="71438"/>
                </a:lnTo>
                <a:lnTo>
                  <a:pt x="64294" y="85725"/>
                </a:lnTo>
                <a:lnTo>
                  <a:pt x="64294" y="107156"/>
                </a:lnTo>
                <a:lnTo>
                  <a:pt x="64294" y="135731"/>
                </a:lnTo>
                <a:lnTo>
                  <a:pt x="71438" y="164306"/>
                </a:lnTo>
                <a:lnTo>
                  <a:pt x="71438" y="192881"/>
                </a:lnTo>
                <a:lnTo>
                  <a:pt x="78581" y="221456"/>
                </a:lnTo>
                <a:lnTo>
                  <a:pt x="78581" y="250031"/>
                </a:lnTo>
                <a:lnTo>
                  <a:pt x="85725" y="278606"/>
                </a:lnTo>
                <a:lnTo>
                  <a:pt x="92869" y="300038"/>
                </a:lnTo>
                <a:lnTo>
                  <a:pt x="100013" y="314325"/>
                </a:lnTo>
                <a:lnTo>
                  <a:pt x="100013" y="328612"/>
                </a:lnTo>
                <a:lnTo>
                  <a:pt x="107156" y="335756"/>
                </a:lnTo>
                <a:lnTo>
                  <a:pt x="107156" y="342900"/>
                </a:lnTo>
                <a:lnTo>
                  <a:pt x="107156" y="342900"/>
                </a:lnTo>
                <a:lnTo>
                  <a:pt x="114300" y="342900"/>
                </a:lnTo>
                <a:lnTo>
                  <a:pt x="114300" y="342900"/>
                </a:lnTo>
                <a:lnTo>
                  <a:pt x="114300" y="3429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Freeform 2074"/>
          <p:cNvSpPr/>
          <p:nvPr/>
        </p:nvSpPr>
        <p:spPr>
          <a:xfrm>
            <a:off x="8551070" y="4514850"/>
            <a:ext cx="121444" cy="128589"/>
          </a:xfrm>
          <a:custGeom>
            <a:avLst/>
            <a:gdLst/>
            <a:ahLst/>
            <a:cxnLst/>
            <a:rect l="0" t="0" r="0" b="0"/>
            <a:pathLst>
              <a:path w="121444" h="128589">
                <a:moveTo>
                  <a:pt x="0" y="0"/>
                </a:moveTo>
                <a:lnTo>
                  <a:pt x="0" y="7144"/>
                </a:lnTo>
                <a:lnTo>
                  <a:pt x="0" y="21432"/>
                </a:lnTo>
                <a:lnTo>
                  <a:pt x="7143" y="42863"/>
                </a:lnTo>
                <a:lnTo>
                  <a:pt x="7143" y="71438"/>
                </a:lnTo>
                <a:lnTo>
                  <a:pt x="14287" y="92869"/>
                </a:lnTo>
                <a:lnTo>
                  <a:pt x="21431" y="114300"/>
                </a:lnTo>
                <a:lnTo>
                  <a:pt x="21431" y="121444"/>
                </a:lnTo>
                <a:lnTo>
                  <a:pt x="28575" y="128588"/>
                </a:lnTo>
                <a:lnTo>
                  <a:pt x="35718" y="128588"/>
                </a:lnTo>
                <a:lnTo>
                  <a:pt x="35718" y="128588"/>
                </a:lnTo>
                <a:lnTo>
                  <a:pt x="42862" y="121444"/>
                </a:lnTo>
                <a:lnTo>
                  <a:pt x="50006" y="114300"/>
                </a:lnTo>
                <a:lnTo>
                  <a:pt x="57150" y="100013"/>
                </a:lnTo>
                <a:lnTo>
                  <a:pt x="57150" y="85725"/>
                </a:lnTo>
                <a:lnTo>
                  <a:pt x="64293" y="64294"/>
                </a:lnTo>
                <a:lnTo>
                  <a:pt x="71437" y="50007"/>
                </a:lnTo>
                <a:lnTo>
                  <a:pt x="78581" y="35719"/>
                </a:lnTo>
                <a:lnTo>
                  <a:pt x="78581" y="21432"/>
                </a:lnTo>
                <a:lnTo>
                  <a:pt x="78581" y="14288"/>
                </a:lnTo>
                <a:lnTo>
                  <a:pt x="78581" y="7144"/>
                </a:lnTo>
                <a:lnTo>
                  <a:pt x="78581" y="7144"/>
                </a:lnTo>
                <a:lnTo>
                  <a:pt x="85725" y="14288"/>
                </a:lnTo>
                <a:lnTo>
                  <a:pt x="85725" y="21432"/>
                </a:lnTo>
                <a:lnTo>
                  <a:pt x="85725" y="35719"/>
                </a:lnTo>
                <a:lnTo>
                  <a:pt x="85725" y="50007"/>
                </a:lnTo>
                <a:lnTo>
                  <a:pt x="92868" y="64294"/>
                </a:lnTo>
                <a:lnTo>
                  <a:pt x="92868" y="85725"/>
                </a:lnTo>
                <a:lnTo>
                  <a:pt x="92868" y="92869"/>
                </a:lnTo>
                <a:lnTo>
                  <a:pt x="100012" y="107157"/>
                </a:lnTo>
                <a:lnTo>
                  <a:pt x="100012" y="107157"/>
                </a:lnTo>
                <a:lnTo>
                  <a:pt x="107156" y="107157"/>
                </a:lnTo>
                <a:lnTo>
                  <a:pt x="107156" y="100013"/>
                </a:lnTo>
                <a:lnTo>
                  <a:pt x="114300" y="92869"/>
                </a:lnTo>
                <a:lnTo>
                  <a:pt x="121443" y="85725"/>
                </a:lnTo>
                <a:lnTo>
                  <a:pt x="121443" y="78582"/>
                </a:lnTo>
                <a:lnTo>
                  <a:pt x="121443" y="785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6" name="Freeform 2075"/>
          <p:cNvSpPr/>
          <p:nvPr/>
        </p:nvSpPr>
        <p:spPr>
          <a:xfrm>
            <a:off x="8701088" y="4471988"/>
            <a:ext cx="64295" cy="107157"/>
          </a:xfrm>
          <a:custGeom>
            <a:avLst/>
            <a:gdLst/>
            <a:ahLst/>
            <a:cxnLst/>
            <a:rect l="0" t="0" r="0" b="0"/>
            <a:pathLst>
              <a:path w="64295" h="107157">
                <a:moveTo>
                  <a:pt x="7144" y="0"/>
                </a:move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71437"/>
                </a:lnTo>
                <a:lnTo>
                  <a:pt x="0" y="85725"/>
                </a:lnTo>
                <a:lnTo>
                  <a:pt x="0" y="100012"/>
                </a:lnTo>
                <a:lnTo>
                  <a:pt x="7144" y="100012"/>
                </a:lnTo>
                <a:lnTo>
                  <a:pt x="7144" y="107156"/>
                </a:lnTo>
                <a:lnTo>
                  <a:pt x="14288" y="100012"/>
                </a:lnTo>
                <a:lnTo>
                  <a:pt x="14288" y="100012"/>
                </a:lnTo>
                <a:lnTo>
                  <a:pt x="21432" y="92869"/>
                </a:lnTo>
                <a:lnTo>
                  <a:pt x="28575" y="78581"/>
                </a:lnTo>
                <a:lnTo>
                  <a:pt x="35719" y="64294"/>
                </a:lnTo>
                <a:lnTo>
                  <a:pt x="35719" y="50006"/>
                </a:lnTo>
                <a:lnTo>
                  <a:pt x="35719" y="42862"/>
                </a:lnTo>
                <a:lnTo>
                  <a:pt x="35719" y="28575"/>
                </a:lnTo>
                <a:lnTo>
                  <a:pt x="35719" y="14287"/>
                </a:lnTo>
                <a:lnTo>
                  <a:pt x="35719" y="14287"/>
                </a:lnTo>
                <a:lnTo>
                  <a:pt x="35719" y="7144"/>
                </a:lnTo>
                <a:lnTo>
                  <a:pt x="35719" y="14287"/>
                </a:lnTo>
                <a:lnTo>
                  <a:pt x="35719" y="14287"/>
                </a:lnTo>
                <a:lnTo>
                  <a:pt x="42863" y="28575"/>
                </a:lnTo>
                <a:lnTo>
                  <a:pt x="42863" y="35719"/>
                </a:lnTo>
                <a:lnTo>
                  <a:pt x="42863" y="50006"/>
                </a:lnTo>
                <a:lnTo>
                  <a:pt x="42863" y="64294"/>
                </a:lnTo>
                <a:lnTo>
                  <a:pt x="50007" y="78581"/>
                </a:lnTo>
                <a:lnTo>
                  <a:pt x="50007" y="85725"/>
                </a:lnTo>
                <a:lnTo>
                  <a:pt x="50007" y="92869"/>
                </a:lnTo>
                <a:lnTo>
                  <a:pt x="57150" y="92869"/>
                </a:lnTo>
                <a:lnTo>
                  <a:pt x="64294" y="85725"/>
                </a:lnTo>
                <a:lnTo>
                  <a:pt x="64294" y="78581"/>
                </a:lnTo>
                <a:lnTo>
                  <a:pt x="64294" y="71437"/>
                </a:lnTo>
                <a:lnTo>
                  <a:pt x="64294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Freeform 2076"/>
          <p:cNvSpPr/>
          <p:nvPr/>
        </p:nvSpPr>
        <p:spPr>
          <a:xfrm>
            <a:off x="8751095" y="4264819"/>
            <a:ext cx="71438" cy="192882"/>
          </a:xfrm>
          <a:custGeom>
            <a:avLst/>
            <a:gdLst/>
            <a:ahLst/>
            <a:cxnLst/>
            <a:rect l="0" t="0" r="0" b="0"/>
            <a:pathLst>
              <a:path w="71438" h="192882">
                <a:moveTo>
                  <a:pt x="0" y="0"/>
                </a:moveTo>
                <a:lnTo>
                  <a:pt x="0" y="7144"/>
                </a:lnTo>
                <a:lnTo>
                  <a:pt x="0" y="21431"/>
                </a:lnTo>
                <a:lnTo>
                  <a:pt x="0" y="42863"/>
                </a:lnTo>
                <a:lnTo>
                  <a:pt x="14287" y="64294"/>
                </a:lnTo>
                <a:lnTo>
                  <a:pt x="21431" y="92869"/>
                </a:lnTo>
                <a:lnTo>
                  <a:pt x="28575" y="121444"/>
                </a:lnTo>
                <a:lnTo>
                  <a:pt x="42862" y="142875"/>
                </a:lnTo>
                <a:lnTo>
                  <a:pt x="50006" y="157163"/>
                </a:lnTo>
                <a:lnTo>
                  <a:pt x="57150" y="178594"/>
                </a:lnTo>
                <a:lnTo>
                  <a:pt x="71437" y="185738"/>
                </a:lnTo>
                <a:lnTo>
                  <a:pt x="71437" y="192881"/>
                </a:lnTo>
                <a:lnTo>
                  <a:pt x="71437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Freeform 2077"/>
          <p:cNvSpPr/>
          <p:nvPr/>
        </p:nvSpPr>
        <p:spPr>
          <a:xfrm>
            <a:off x="8865395" y="4421982"/>
            <a:ext cx="14288" cy="21432"/>
          </a:xfrm>
          <a:custGeom>
            <a:avLst/>
            <a:gdLst/>
            <a:ahLst/>
            <a:cxnLst/>
            <a:rect l="0" t="0" r="0" b="0"/>
            <a:pathLst>
              <a:path w="14288" h="21432">
                <a:moveTo>
                  <a:pt x="14287" y="21431"/>
                </a:moveTo>
                <a:lnTo>
                  <a:pt x="7143" y="21431"/>
                </a:lnTo>
                <a:lnTo>
                  <a:pt x="7143" y="14287"/>
                </a:lnTo>
                <a:lnTo>
                  <a:pt x="7143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Freeform 2078"/>
          <p:cNvSpPr/>
          <p:nvPr/>
        </p:nvSpPr>
        <p:spPr>
          <a:xfrm>
            <a:off x="8886826" y="4193382"/>
            <a:ext cx="42863" cy="207169"/>
          </a:xfrm>
          <a:custGeom>
            <a:avLst/>
            <a:gdLst/>
            <a:ahLst/>
            <a:cxnLst/>
            <a:rect l="0" t="0" r="0" b="0"/>
            <a:pathLst>
              <a:path w="42863" h="207169">
                <a:moveTo>
                  <a:pt x="7144" y="0"/>
                </a:moveTo>
                <a:lnTo>
                  <a:pt x="0" y="7143"/>
                </a:lnTo>
                <a:lnTo>
                  <a:pt x="0" y="7143"/>
                </a:lnTo>
                <a:lnTo>
                  <a:pt x="0" y="21431"/>
                </a:lnTo>
                <a:lnTo>
                  <a:pt x="0" y="35718"/>
                </a:lnTo>
                <a:lnTo>
                  <a:pt x="0" y="57150"/>
                </a:lnTo>
                <a:lnTo>
                  <a:pt x="7144" y="78581"/>
                </a:lnTo>
                <a:lnTo>
                  <a:pt x="14287" y="100012"/>
                </a:lnTo>
                <a:lnTo>
                  <a:pt x="21431" y="128587"/>
                </a:lnTo>
                <a:lnTo>
                  <a:pt x="28575" y="150018"/>
                </a:lnTo>
                <a:lnTo>
                  <a:pt x="28575" y="171450"/>
                </a:lnTo>
                <a:lnTo>
                  <a:pt x="42862" y="185737"/>
                </a:lnTo>
                <a:lnTo>
                  <a:pt x="42862" y="192881"/>
                </a:lnTo>
                <a:lnTo>
                  <a:pt x="42862" y="200025"/>
                </a:lnTo>
                <a:lnTo>
                  <a:pt x="42862" y="207168"/>
                </a:lnTo>
                <a:lnTo>
                  <a:pt x="42862" y="207168"/>
                </a:lnTo>
                <a:lnTo>
                  <a:pt x="42862" y="2071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Freeform 2079"/>
          <p:cNvSpPr/>
          <p:nvPr/>
        </p:nvSpPr>
        <p:spPr>
          <a:xfrm>
            <a:off x="8858251" y="4279107"/>
            <a:ext cx="57151" cy="50007"/>
          </a:xfrm>
          <a:custGeom>
            <a:avLst/>
            <a:gdLst/>
            <a:ahLst/>
            <a:cxnLst/>
            <a:rect l="0" t="0" r="0" b="0"/>
            <a:pathLst>
              <a:path w="57151" h="50007">
                <a:moveTo>
                  <a:pt x="0" y="50006"/>
                </a:moveTo>
                <a:lnTo>
                  <a:pt x="0" y="50006"/>
                </a:lnTo>
                <a:lnTo>
                  <a:pt x="0" y="42862"/>
                </a:lnTo>
                <a:lnTo>
                  <a:pt x="0" y="42862"/>
                </a:lnTo>
                <a:lnTo>
                  <a:pt x="7144" y="35718"/>
                </a:lnTo>
                <a:lnTo>
                  <a:pt x="21431" y="28575"/>
                </a:lnTo>
                <a:lnTo>
                  <a:pt x="35719" y="21431"/>
                </a:lnTo>
                <a:lnTo>
                  <a:pt x="42862" y="14287"/>
                </a:lnTo>
                <a:lnTo>
                  <a:pt x="57150" y="7143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Freeform 2080"/>
          <p:cNvSpPr/>
          <p:nvPr/>
        </p:nvSpPr>
        <p:spPr>
          <a:xfrm>
            <a:off x="9001126" y="4229100"/>
            <a:ext cx="7145" cy="171451"/>
          </a:xfrm>
          <a:custGeom>
            <a:avLst/>
            <a:gdLst/>
            <a:ahLst/>
            <a:cxnLst/>
            <a:rect l="0" t="0" r="0" b="0"/>
            <a:pathLst>
              <a:path w="7145" h="171451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0007"/>
                </a:lnTo>
                <a:lnTo>
                  <a:pt x="0" y="64294"/>
                </a:lnTo>
                <a:lnTo>
                  <a:pt x="0" y="78582"/>
                </a:lnTo>
                <a:lnTo>
                  <a:pt x="0" y="100013"/>
                </a:lnTo>
                <a:lnTo>
                  <a:pt x="0" y="114300"/>
                </a:lnTo>
                <a:lnTo>
                  <a:pt x="0" y="128588"/>
                </a:lnTo>
                <a:lnTo>
                  <a:pt x="0" y="142875"/>
                </a:lnTo>
                <a:lnTo>
                  <a:pt x="0" y="157163"/>
                </a:lnTo>
                <a:lnTo>
                  <a:pt x="7144" y="171450"/>
                </a:lnTo>
                <a:lnTo>
                  <a:pt x="7144" y="171450"/>
                </a:lnTo>
                <a:lnTo>
                  <a:pt x="7144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Freeform 2081"/>
          <p:cNvSpPr/>
          <p:nvPr/>
        </p:nvSpPr>
        <p:spPr>
          <a:xfrm>
            <a:off x="8958263" y="4250532"/>
            <a:ext cx="57151" cy="321469"/>
          </a:xfrm>
          <a:custGeom>
            <a:avLst/>
            <a:gdLst/>
            <a:ahLst/>
            <a:cxnLst/>
            <a:rect l="0" t="0" r="0" b="0"/>
            <a:pathLst>
              <a:path w="57151" h="321469">
                <a:moveTo>
                  <a:pt x="7144" y="321468"/>
                </a:moveTo>
                <a:lnTo>
                  <a:pt x="7144" y="321468"/>
                </a:lnTo>
                <a:lnTo>
                  <a:pt x="0" y="314325"/>
                </a:lnTo>
                <a:lnTo>
                  <a:pt x="7144" y="300037"/>
                </a:lnTo>
                <a:lnTo>
                  <a:pt x="7144" y="278606"/>
                </a:lnTo>
                <a:lnTo>
                  <a:pt x="7144" y="242887"/>
                </a:lnTo>
                <a:lnTo>
                  <a:pt x="14288" y="200025"/>
                </a:lnTo>
                <a:lnTo>
                  <a:pt x="28575" y="142875"/>
                </a:lnTo>
                <a:lnTo>
                  <a:pt x="42863" y="85725"/>
                </a:lnTo>
                <a:lnTo>
                  <a:pt x="50007" y="35718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5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b-economics.wikispaces.com/file/view/gini_coefficient_world_map.jpg/192615282/800x352/gini_coefficient_world_map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0" y="1143000"/>
            <a:ext cx="9255026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34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worldlifeexpectancy.com/images/facebook-thumb/world-happiness-map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1" y="914400"/>
            <a:ext cx="9085431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4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24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Income Inequality</vt:lpstr>
      <vt:lpstr>Measuring</vt:lpstr>
      <vt:lpstr>Healthy Competition or “Bad for Business”?</vt:lpstr>
      <vt:lpstr>The Lorenz Curve</vt:lpstr>
      <vt:lpstr>The Gini Coefficient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Inequality</dc:title>
  <dc:creator>NPCSD</dc:creator>
  <cp:lastModifiedBy>NPCSD</cp:lastModifiedBy>
  <cp:revision>5</cp:revision>
  <dcterms:created xsi:type="dcterms:W3CDTF">2015-05-06T16:30:18Z</dcterms:created>
  <dcterms:modified xsi:type="dcterms:W3CDTF">2015-05-06T18:23:01Z</dcterms:modified>
</cp:coreProperties>
</file>